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Default Extension="wav" ContentType="audio/wav"/>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56" r:id="rId2"/>
    <p:sldId id="257" r:id="rId3"/>
    <p:sldId id="258" r:id="rId4"/>
    <p:sldId id="262" r:id="rId5"/>
    <p:sldId id="259" r:id="rId6"/>
    <p:sldId id="260" r:id="rId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Education" initials="E" lastIdx="0"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990099"/>
    <a:srgbClr val="FFCC00"/>
    <a:srgbClr val="1AC1D8"/>
    <a:srgbClr val="9966FF"/>
    <a:srgbClr val="FF0066"/>
    <a:srgbClr val="00FF99"/>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576" autoAdjust="0"/>
  </p:normalViewPr>
  <p:slideViewPr>
    <p:cSldViewPr>
      <p:cViewPr>
        <p:scale>
          <a:sx n="70" d="100"/>
          <a:sy n="70" d="100"/>
        </p:scale>
        <p:origin x="-1164" y="-16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commentAuthors" Target="commentAuthor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1"/>
      </p:bgRef>
    </p:bg>
    <p:spTree>
      <p:nvGrpSpPr>
        <p:cNvPr id="1" name=""/>
        <p:cNvGrpSpPr/>
        <p:nvPr/>
      </p:nvGrpSpPr>
      <p:grpSpPr>
        <a:xfrm>
          <a:off x="0" y="0"/>
          <a:ext cx="0" cy="0"/>
          <a:chOff x="0" y="0"/>
          <a:chExt cx="0" cy="0"/>
        </a:xfrm>
      </p:grpSpPr>
      <p:sp>
        <p:nvSpPr>
          <p:cNvPr id="8" name="Title 7"/>
          <p:cNvSpPr>
            <a:spLocks noGrp="1"/>
          </p:cNvSpPr>
          <p:nvPr>
            <p:ph type="ctrTitle"/>
          </p:nvPr>
        </p:nvSpPr>
        <p:spPr>
          <a:xfrm>
            <a:off x="2286000" y="3124200"/>
            <a:ext cx="6172200" cy="1894362"/>
          </a:xfrm>
        </p:spPr>
        <p:txBody>
          <a:bodyPr/>
          <a:lstStyle>
            <a:lvl1pPr>
              <a:defRPr b="1"/>
            </a:lvl1pPr>
          </a:lstStyle>
          <a:p>
            <a:r>
              <a:rPr kumimoji="0" lang="en-US" smtClean="0"/>
              <a:t>Click to edit Master title style</a:t>
            </a:r>
            <a:endParaRPr kumimoji="0" lang="en-US"/>
          </a:p>
        </p:txBody>
      </p:sp>
      <p:sp>
        <p:nvSpPr>
          <p:cNvPr id="9" name="Subtitle 8"/>
          <p:cNvSpPr>
            <a:spLocks noGrp="1"/>
          </p:cNvSpPr>
          <p:nvPr>
            <p:ph type="subTitle" idx="1"/>
          </p:nvPr>
        </p:nvSpPr>
        <p:spPr>
          <a:xfrm>
            <a:off x="2286000" y="5003322"/>
            <a:ext cx="6172200" cy="1371600"/>
          </a:xfrm>
        </p:spPr>
        <p:txBody>
          <a:bodyPr/>
          <a:lstStyle>
            <a:lvl1pPr marL="0" indent="0" algn="l">
              <a:buNone/>
              <a:defRPr sz="1800" b="1">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bwMode="auto">
          <a:xfrm rot="5400000">
            <a:off x="7764621" y="1174097"/>
            <a:ext cx="2286000" cy="381000"/>
          </a:xfrm>
        </p:spPr>
        <p:txBody>
          <a:bodyPr/>
          <a:lstStyle/>
          <a:p>
            <a:fld id="{30A173F3-D177-48B6-B075-AB6C59E97289}" type="datetimeFigureOut">
              <a:rPr lang="en-AU" smtClean="0"/>
              <a:pPr/>
              <a:t>25/11/2010</a:t>
            </a:fld>
            <a:endParaRPr lang="en-AU"/>
          </a:p>
        </p:txBody>
      </p:sp>
      <p:sp>
        <p:nvSpPr>
          <p:cNvPr id="17" name="Footer Placeholder 16"/>
          <p:cNvSpPr>
            <a:spLocks noGrp="1"/>
          </p:cNvSpPr>
          <p:nvPr>
            <p:ph type="ftr" sz="quarter" idx="11"/>
          </p:nvPr>
        </p:nvSpPr>
        <p:spPr bwMode="auto">
          <a:xfrm rot="5400000">
            <a:off x="7077269" y="4181669"/>
            <a:ext cx="3657600" cy="384048"/>
          </a:xfrm>
        </p:spPr>
        <p:txBody>
          <a:bodyPr/>
          <a:lstStyle/>
          <a:p>
            <a:endParaRPr lang="en-AU"/>
          </a:p>
        </p:txBody>
      </p:sp>
      <p:sp>
        <p:nvSpPr>
          <p:cNvPr id="10" name="Rectangle 9"/>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4" name="Rectangle 13"/>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9" name="Rectangle 18"/>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Straight Connector 10"/>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Straight Connector 17"/>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0" name="Straight Connector 19"/>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Straight Connector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Straight Connector 14"/>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2" name="Straight Connector 21"/>
          <p:cNvSpPr>
            <a:spLocks noChangeShapeType="1"/>
          </p:cNvSpPr>
          <p:nvPr/>
        </p:nvSpPr>
        <p:spPr bwMode="auto">
          <a:xfrm>
            <a:off x="9113856"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7" name="Rectangle 26"/>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Oval 20"/>
          <p:cNvSpPr/>
          <p:nvPr/>
        </p:nvSpPr>
        <p:spPr bwMode="auto">
          <a:xfrm>
            <a:off x="609600" y="3429000"/>
            <a:ext cx="1295400" cy="1295400"/>
          </a:xfrm>
          <a:prstGeom prst="ellipse">
            <a:avLst/>
          </a:prstGeom>
          <a:solidFill>
            <a:schemeClr val="accent1"/>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Oval 22"/>
          <p:cNvSpPr/>
          <p:nvPr/>
        </p:nvSpPr>
        <p:spPr bwMode="auto">
          <a:xfrm>
            <a:off x="1309632"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4" name="Oval 23"/>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Oval 25"/>
          <p:cNvSpPr/>
          <p:nvPr/>
        </p:nvSpPr>
        <p:spPr bwMode="auto">
          <a:xfrm>
            <a:off x="1664208" y="5788152"/>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5" name="Oval 24"/>
          <p:cNvSpPr/>
          <p:nvPr/>
        </p:nvSpPr>
        <p:spPr>
          <a:xfrm>
            <a:off x="1905000" y="4495800"/>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9" name="Slide Number Placeholder 28"/>
          <p:cNvSpPr>
            <a:spLocks noGrp="1"/>
          </p:cNvSpPr>
          <p:nvPr>
            <p:ph type="sldNum" sz="quarter" idx="12"/>
          </p:nvPr>
        </p:nvSpPr>
        <p:spPr bwMode="auto">
          <a:xfrm>
            <a:off x="1325544" y="4928702"/>
            <a:ext cx="609600" cy="517524"/>
          </a:xfrm>
        </p:spPr>
        <p:txBody>
          <a:bodyPr/>
          <a:lstStyle/>
          <a:p>
            <a:fld id="{3A5F32AF-CE3B-43F2-B9BF-D2A6D9EEF464}" type="slidenum">
              <a:rPr lang="en-AU" smtClean="0"/>
              <a:pPr/>
              <a:t>‹#›</a:t>
            </a:fld>
            <a:endParaRPr lang="en-AU"/>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30A173F3-D177-48B6-B075-AB6C59E97289}" type="datetimeFigureOut">
              <a:rPr lang="en-AU" smtClean="0"/>
              <a:pPr/>
              <a:t>25/11/2010</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3A5F32AF-CE3B-43F2-B9BF-D2A6D9EEF464}" type="slidenum">
              <a:rPr lang="en-AU" smtClean="0"/>
              <a:pPr/>
              <a:t>‹#›</a:t>
            </a:fld>
            <a:endParaRPr lang="en-A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1676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30A173F3-D177-48B6-B075-AB6C59E97289}" type="datetimeFigureOut">
              <a:rPr lang="en-AU" smtClean="0"/>
              <a:pPr/>
              <a:t>25/11/2010</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3A5F32AF-CE3B-43F2-B9BF-D2A6D9EEF464}" type="slidenum">
              <a:rPr lang="en-AU" smtClean="0"/>
              <a:pPr/>
              <a:t>‹#›</a:t>
            </a:fld>
            <a:endParaRPr lang="en-A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8" name="Content Placeholder 7"/>
          <p:cNvSpPr>
            <a:spLocks noGrp="1"/>
          </p:cNvSpPr>
          <p:nvPr>
            <p:ph sz="quarter" idx="1"/>
          </p:nvPr>
        </p:nvSpPr>
        <p:spPr>
          <a:xfrm>
            <a:off x="457200" y="1600200"/>
            <a:ext cx="7467600" cy="4873752"/>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4"/>
          </p:nvPr>
        </p:nvSpPr>
        <p:spPr/>
        <p:txBody>
          <a:bodyPr rtlCol="0"/>
          <a:lstStyle/>
          <a:p>
            <a:fld id="{30A173F3-D177-48B6-B075-AB6C59E97289}" type="datetimeFigureOut">
              <a:rPr lang="en-AU" smtClean="0"/>
              <a:pPr/>
              <a:t>25/11/2010</a:t>
            </a:fld>
            <a:endParaRPr lang="en-AU"/>
          </a:p>
        </p:txBody>
      </p:sp>
      <p:sp>
        <p:nvSpPr>
          <p:cNvPr id="9" name="Slide Number Placeholder 8"/>
          <p:cNvSpPr>
            <a:spLocks noGrp="1"/>
          </p:cNvSpPr>
          <p:nvPr>
            <p:ph type="sldNum" sz="quarter" idx="15"/>
          </p:nvPr>
        </p:nvSpPr>
        <p:spPr/>
        <p:txBody>
          <a:bodyPr rtlCol="0"/>
          <a:lstStyle/>
          <a:p>
            <a:fld id="{3A5F32AF-CE3B-43F2-B9BF-D2A6D9EEF464}" type="slidenum">
              <a:rPr lang="en-AU" smtClean="0"/>
              <a:pPr/>
              <a:t>‹#›</a:t>
            </a:fld>
            <a:endParaRPr lang="en-AU"/>
          </a:p>
        </p:txBody>
      </p:sp>
      <p:sp>
        <p:nvSpPr>
          <p:cNvPr id="10" name="Footer Placeholder 9"/>
          <p:cNvSpPr>
            <a:spLocks noGrp="1"/>
          </p:cNvSpPr>
          <p:nvPr>
            <p:ph type="ftr" sz="quarter" idx="16"/>
          </p:nvPr>
        </p:nvSpPr>
        <p:spPr/>
        <p:txBody>
          <a:bodyPr rtlCol="0"/>
          <a:lstStyle/>
          <a:p>
            <a:endParaRPr lang="en-A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2286000" y="2895600"/>
            <a:ext cx="6172200" cy="2053590"/>
          </a:xfrm>
        </p:spPr>
        <p:txBody>
          <a:bodyPr/>
          <a:lstStyle>
            <a:lvl1pPr algn="l">
              <a:buNone/>
              <a:defRPr sz="3000" b="1" cap="small" baseline="0"/>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2286000" y="5010150"/>
            <a:ext cx="6172200" cy="1371600"/>
          </a:xfrm>
        </p:spPr>
        <p:txBody>
          <a:bodyPr anchor="t"/>
          <a:lstStyle>
            <a:lvl1pPr marL="0" indent="0">
              <a:buNone/>
              <a:defRPr sz="1800" b="1">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bwMode="auto">
          <a:xfrm rot="5400000">
            <a:off x="7763256" y="1170432"/>
            <a:ext cx="2286000" cy="381000"/>
          </a:xfrm>
        </p:spPr>
        <p:txBody>
          <a:bodyPr/>
          <a:lstStyle/>
          <a:p>
            <a:fld id="{30A173F3-D177-48B6-B075-AB6C59E97289}" type="datetimeFigureOut">
              <a:rPr lang="en-AU" smtClean="0"/>
              <a:pPr/>
              <a:t>25/11/2010</a:t>
            </a:fld>
            <a:endParaRPr lang="en-AU"/>
          </a:p>
        </p:txBody>
      </p:sp>
      <p:sp>
        <p:nvSpPr>
          <p:cNvPr id="5" name="Footer Placeholder 4"/>
          <p:cNvSpPr>
            <a:spLocks noGrp="1"/>
          </p:cNvSpPr>
          <p:nvPr>
            <p:ph type="ftr" sz="quarter" idx="11"/>
          </p:nvPr>
        </p:nvSpPr>
        <p:spPr bwMode="auto">
          <a:xfrm rot="5400000">
            <a:off x="7077456" y="4178808"/>
            <a:ext cx="3657600" cy="384048"/>
          </a:xfrm>
        </p:spPr>
        <p:txBody>
          <a:bodyPr/>
          <a:lstStyle/>
          <a:p>
            <a:endParaRPr lang="en-AU"/>
          </a:p>
        </p:txBody>
      </p:sp>
      <p:sp>
        <p:nvSpPr>
          <p:cNvPr id="9" name="Rectangle 8"/>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Straight Connector 12"/>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Straight Connector 13"/>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Straight Connector 14"/>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Straight Connector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7" name="Straight Connector 16"/>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Rectangle 17"/>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9" name="Oval 18"/>
          <p:cNvSpPr/>
          <p:nvPr/>
        </p:nvSpPr>
        <p:spPr bwMode="auto">
          <a:xfrm>
            <a:off x="609600" y="3429000"/>
            <a:ext cx="1295400" cy="129540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0" name="Oval 19"/>
          <p:cNvSpPr/>
          <p:nvPr/>
        </p:nvSpPr>
        <p:spPr bwMode="auto">
          <a:xfrm>
            <a:off x="1324704"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Oval 20"/>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Oval 21"/>
          <p:cNvSpPr/>
          <p:nvPr/>
        </p:nvSpPr>
        <p:spPr bwMode="auto">
          <a:xfrm>
            <a:off x="1664208" y="5791200"/>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Oval 22"/>
          <p:cNvSpPr/>
          <p:nvPr/>
        </p:nvSpPr>
        <p:spPr bwMode="auto">
          <a:xfrm>
            <a:off x="1879040" y="4479888"/>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Straight Connector 25"/>
          <p:cNvSpPr>
            <a:spLocks noChangeShapeType="1"/>
          </p:cNvSpPr>
          <p:nvPr/>
        </p:nvSpPr>
        <p:spPr bwMode="auto">
          <a:xfrm>
            <a:off x="9097944"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Slide Number Placeholder 5"/>
          <p:cNvSpPr>
            <a:spLocks noGrp="1"/>
          </p:cNvSpPr>
          <p:nvPr>
            <p:ph type="sldNum" sz="quarter" idx="12"/>
          </p:nvPr>
        </p:nvSpPr>
        <p:spPr bwMode="auto">
          <a:xfrm>
            <a:off x="1340616" y="4928702"/>
            <a:ext cx="609600" cy="517524"/>
          </a:xfrm>
        </p:spPr>
        <p:txBody>
          <a:bodyPr/>
          <a:lstStyle/>
          <a:p>
            <a:fld id="{3A5F32AF-CE3B-43F2-B9BF-D2A6D9EEF464}" type="slidenum">
              <a:rPr lang="en-AU" smtClean="0"/>
              <a:pPr/>
              <a:t>‹#›</a:t>
            </a:fld>
            <a:endParaRPr lang="en-AU"/>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30A173F3-D177-48B6-B075-AB6C59E97289}" type="datetimeFigureOut">
              <a:rPr lang="en-AU" smtClean="0"/>
              <a:pPr/>
              <a:t>25/11/2010</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3A5F32AF-CE3B-43F2-B9BF-D2A6D9EEF464}" type="slidenum">
              <a:rPr lang="en-AU" smtClean="0"/>
              <a:pPr/>
              <a:t>‹#›</a:t>
            </a:fld>
            <a:endParaRPr lang="en-AU"/>
          </a:p>
        </p:txBody>
      </p:sp>
      <p:sp>
        <p:nvSpPr>
          <p:cNvPr id="9" name="Content Placeholder 8"/>
          <p:cNvSpPr>
            <a:spLocks noGrp="1"/>
          </p:cNvSpPr>
          <p:nvPr>
            <p:ph sz="quarter" idx="1"/>
          </p:nvPr>
        </p:nvSpPr>
        <p:spPr>
          <a:xfrm>
            <a:off x="457200" y="1600200"/>
            <a:ext cx="36576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270248" y="1600200"/>
            <a:ext cx="36576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7543800" cy="1143000"/>
          </a:xfrm>
        </p:spPr>
        <p:txBody>
          <a:bodyPr anchor="b"/>
          <a:lstStyle>
            <a:lvl1pPr>
              <a:defRPr/>
            </a:lvl1pPr>
          </a:lstStyle>
          <a:p>
            <a:r>
              <a:rPr kumimoji="0" lang="en-US" smtClean="0"/>
              <a:t>Click to edit Master title style</a:t>
            </a:r>
            <a:endParaRPr kumimoji="0" lang="en-US"/>
          </a:p>
        </p:txBody>
      </p:sp>
      <p:sp>
        <p:nvSpPr>
          <p:cNvPr id="7" name="Date Placeholder 6"/>
          <p:cNvSpPr>
            <a:spLocks noGrp="1"/>
          </p:cNvSpPr>
          <p:nvPr>
            <p:ph type="dt" sz="half" idx="10"/>
          </p:nvPr>
        </p:nvSpPr>
        <p:spPr/>
        <p:txBody>
          <a:bodyPr/>
          <a:lstStyle/>
          <a:p>
            <a:fld id="{30A173F3-D177-48B6-B075-AB6C59E97289}" type="datetimeFigureOut">
              <a:rPr lang="en-AU" smtClean="0"/>
              <a:pPr/>
              <a:t>25/11/2010</a:t>
            </a:fld>
            <a:endParaRPr lang="en-AU"/>
          </a:p>
        </p:txBody>
      </p:sp>
      <p:sp>
        <p:nvSpPr>
          <p:cNvPr id="8" name="Footer Placeholder 7"/>
          <p:cNvSpPr>
            <a:spLocks noGrp="1"/>
          </p:cNvSpPr>
          <p:nvPr>
            <p:ph type="ftr" sz="quarter" idx="11"/>
          </p:nvPr>
        </p:nvSpPr>
        <p:spPr/>
        <p:txBody>
          <a:bodyPr/>
          <a:lstStyle/>
          <a:p>
            <a:endParaRPr lang="en-AU"/>
          </a:p>
        </p:txBody>
      </p:sp>
      <p:sp>
        <p:nvSpPr>
          <p:cNvPr id="9" name="Slide Number Placeholder 8"/>
          <p:cNvSpPr>
            <a:spLocks noGrp="1"/>
          </p:cNvSpPr>
          <p:nvPr>
            <p:ph type="sldNum" sz="quarter" idx="12"/>
          </p:nvPr>
        </p:nvSpPr>
        <p:spPr/>
        <p:txBody>
          <a:bodyPr/>
          <a:lstStyle/>
          <a:p>
            <a:fld id="{3A5F32AF-CE3B-43F2-B9BF-D2A6D9EEF464}" type="slidenum">
              <a:rPr lang="en-AU" smtClean="0"/>
              <a:pPr/>
              <a:t>‹#›</a:t>
            </a:fld>
            <a:endParaRPr lang="en-AU"/>
          </a:p>
        </p:txBody>
      </p:sp>
      <p:sp>
        <p:nvSpPr>
          <p:cNvPr id="11" name="Content Placeholder 10"/>
          <p:cNvSpPr>
            <a:spLocks noGrp="1"/>
          </p:cNvSpPr>
          <p:nvPr>
            <p:ph sz="quarter" idx="2"/>
          </p:nvPr>
        </p:nvSpPr>
        <p:spPr>
          <a:xfrm>
            <a:off x="457200" y="2362200"/>
            <a:ext cx="3657600" cy="38862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371975" y="2362200"/>
            <a:ext cx="3657600" cy="38862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2" name="Text Placeholder 11"/>
          <p:cNvSpPr>
            <a:spLocks noGrp="1"/>
          </p:cNvSpPr>
          <p:nvPr>
            <p:ph type="body" sz="quarter" idx="1"/>
          </p:nvPr>
        </p:nvSpPr>
        <p:spPr>
          <a:xfrm>
            <a:off x="4572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
        <p:nvSpPr>
          <p:cNvPr id="14" name="Text Placeholder 13"/>
          <p:cNvSpPr>
            <a:spLocks noGrp="1"/>
          </p:cNvSpPr>
          <p:nvPr>
            <p:ph type="body" sz="quarter" idx="3"/>
          </p:nvPr>
        </p:nvSpPr>
        <p:spPr>
          <a:xfrm>
            <a:off x="43434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6" name="Date Placeholder 5"/>
          <p:cNvSpPr>
            <a:spLocks noGrp="1"/>
          </p:cNvSpPr>
          <p:nvPr>
            <p:ph type="dt" sz="half" idx="10"/>
          </p:nvPr>
        </p:nvSpPr>
        <p:spPr/>
        <p:txBody>
          <a:bodyPr rtlCol="0"/>
          <a:lstStyle/>
          <a:p>
            <a:fld id="{30A173F3-D177-48B6-B075-AB6C59E97289}" type="datetimeFigureOut">
              <a:rPr lang="en-AU" smtClean="0"/>
              <a:pPr/>
              <a:t>25/11/2010</a:t>
            </a:fld>
            <a:endParaRPr lang="en-AU"/>
          </a:p>
        </p:txBody>
      </p:sp>
      <p:sp>
        <p:nvSpPr>
          <p:cNvPr id="7" name="Slide Number Placeholder 6"/>
          <p:cNvSpPr>
            <a:spLocks noGrp="1"/>
          </p:cNvSpPr>
          <p:nvPr>
            <p:ph type="sldNum" sz="quarter" idx="11"/>
          </p:nvPr>
        </p:nvSpPr>
        <p:spPr/>
        <p:txBody>
          <a:bodyPr rtlCol="0"/>
          <a:lstStyle/>
          <a:p>
            <a:fld id="{3A5F32AF-CE3B-43F2-B9BF-D2A6D9EEF464}" type="slidenum">
              <a:rPr lang="en-AU" smtClean="0"/>
              <a:pPr/>
              <a:t>‹#›</a:t>
            </a:fld>
            <a:endParaRPr lang="en-AU"/>
          </a:p>
        </p:txBody>
      </p:sp>
      <p:sp>
        <p:nvSpPr>
          <p:cNvPr id="8" name="Footer Placeholder 7"/>
          <p:cNvSpPr>
            <a:spLocks noGrp="1"/>
          </p:cNvSpPr>
          <p:nvPr>
            <p:ph type="ftr" sz="quarter" idx="12"/>
          </p:nvPr>
        </p:nvSpPr>
        <p:spPr/>
        <p:txBody>
          <a:bodyPr rtlCol="0"/>
          <a:lstStyle/>
          <a:p>
            <a:endParaRPr lang="en-A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0A173F3-D177-48B6-B075-AB6C59E97289}" type="datetimeFigureOut">
              <a:rPr lang="en-AU" smtClean="0"/>
              <a:pPr/>
              <a:t>25/11/2010</a:t>
            </a:fld>
            <a:endParaRPr lang="en-AU"/>
          </a:p>
        </p:txBody>
      </p:sp>
      <p:sp>
        <p:nvSpPr>
          <p:cNvPr id="3" name="Footer Placeholder 2"/>
          <p:cNvSpPr>
            <a:spLocks noGrp="1"/>
          </p:cNvSpPr>
          <p:nvPr>
            <p:ph type="ftr" sz="quarter" idx="11"/>
          </p:nvPr>
        </p:nvSpPr>
        <p:spPr/>
        <p:txBody>
          <a:bodyPr/>
          <a:lstStyle/>
          <a:p>
            <a:endParaRPr lang="en-AU"/>
          </a:p>
        </p:txBody>
      </p:sp>
      <p:sp>
        <p:nvSpPr>
          <p:cNvPr id="4" name="Slide Number Placeholder 3"/>
          <p:cNvSpPr>
            <a:spLocks noGrp="1"/>
          </p:cNvSpPr>
          <p:nvPr>
            <p:ph type="sldNum" sz="quarter" idx="12"/>
          </p:nvPr>
        </p:nvSpPr>
        <p:spPr/>
        <p:txBody>
          <a:bodyPr/>
          <a:lstStyle/>
          <a:p>
            <a:fld id="{3A5F32AF-CE3B-43F2-B9BF-D2A6D9EEF464}" type="slidenum">
              <a:rPr lang="en-AU" smtClean="0"/>
              <a:pPr/>
              <a:t>‹#›</a:t>
            </a:fld>
            <a:endParaRPr lang="en-A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1">
        <a:schemeClr val="bg1"/>
      </p:bgRef>
    </p:bg>
    <p:spTree>
      <p:nvGrpSpPr>
        <p:cNvPr id="1" name=""/>
        <p:cNvGrpSpPr/>
        <p:nvPr/>
      </p:nvGrpSpPr>
      <p:grpSpPr>
        <a:xfrm>
          <a:off x="0" y="0"/>
          <a:ext cx="0" cy="0"/>
          <a:chOff x="0" y="0"/>
          <a:chExt cx="0" cy="0"/>
        </a:xfrm>
      </p:grpSpPr>
      <p:sp>
        <p:nvSpPr>
          <p:cNvPr id="10" name="Straight Connector 9"/>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 name="Title 1"/>
          <p:cNvSpPr>
            <a:spLocks noGrp="1"/>
          </p:cNvSpPr>
          <p:nvPr>
            <p:ph type="title"/>
          </p:nvPr>
        </p:nvSpPr>
        <p:spPr>
          <a:xfrm rot="5400000">
            <a:off x="3371850" y="3200400"/>
            <a:ext cx="6309360" cy="457200"/>
          </a:xfrm>
        </p:spPr>
        <p:txBody>
          <a:bodyPr anchor="b"/>
          <a:lstStyle>
            <a:lvl1pPr algn="l">
              <a:buNone/>
              <a:defRPr sz="2000" b="1" cap="small" baseline="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12280" y="274320"/>
            <a:ext cx="1527048" cy="4983480"/>
          </a:xfrm>
        </p:spPr>
        <p:txBody>
          <a:bodyPr/>
          <a:lstStyle>
            <a:lvl1pPr marL="0" indent="0">
              <a:spcBef>
                <a:spcPts val="400"/>
              </a:spcBef>
              <a:spcAft>
                <a:spcPts val="1000"/>
              </a:spcAft>
              <a:buNone/>
              <a:defRPr sz="12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8" name="Straight Connector 7"/>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9" name="Straight Connector 8"/>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1" name="Straight Connector 10"/>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Rectangle 11"/>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Straight Connector 12"/>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Oval 13"/>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8" name="Content Placeholder 17"/>
          <p:cNvSpPr>
            <a:spLocks noGrp="1"/>
          </p:cNvSpPr>
          <p:nvPr>
            <p:ph sz="quarter" idx="1"/>
          </p:nvPr>
        </p:nvSpPr>
        <p:spPr>
          <a:xfrm>
            <a:off x="304800" y="274320"/>
            <a:ext cx="5638800" cy="6327648"/>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1" name="Date Placeholder 20"/>
          <p:cNvSpPr>
            <a:spLocks noGrp="1"/>
          </p:cNvSpPr>
          <p:nvPr>
            <p:ph type="dt" sz="half" idx="14"/>
          </p:nvPr>
        </p:nvSpPr>
        <p:spPr/>
        <p:txBody>
          <a:bodyPr rtlCol="0"/>
          <a:lstStyle/>
          <a:p>
            <a:fld id="{30A173F3-D177-48B6-B075-AB6C59E97289}" type="datetimeFigureOut">
              <a:rPr lang="en-AU" smtClean="0"/>
              <a:pPr/>
              <a:t>25/11/2010</a:t>
            </a:fld>
            <a:endParaRPr lang="en-AU"/>
          </a:p>
        </p:txBody>
      </p:sp>
      <p:sp>
        <p:nvSpPr>
          <p:cNvPr id="22" name="Slide Number Placeholder 21"/>
          <p:cNvSpPr>
            <a:spLocks noGrp="1"/>
          </p:cNvSpPr>
          <p:nvPr>
            <p:ph type="sldNum" sz="quarter" idx="15"/>
          </p:nvPr>
        </p:nvSpPr>
        <p:spPr/>
        <p:txBody>
          <a:bodyPr rtlCol="0"/>
          <a:lstStyle/>
          <a:p>
            <a:fld id="{3A5F32AF-CE3B-43F2-B9BF-D2A6D9EEF464}" type="slidenum">
              <a:rPr lang="en-AU" smtClean="0"/>
              <a:pPr/>
              <a:t>‹#›</a:t>
            </a:fld>
            <a:endParaRPr lang="en-AU"/>
          </a:p>
        </p:txBody>
      </p:sp>
      <p:sp>
        <p:nvSpPr>
          <p:cNvPr id="23" name="Footer Placeholder 22"/>
          <p:cNvSpPr>
            <a:spLocks noGrp="1"/>
          </p:cNvSpPr>
          <p:nvPr>
            <p:ph type="ftr" sz="quarter" idx="16"/>
          </p:nvPr>
        </p:nvSpPr>
        <p:spPr/>
        <p:txBody>
          <a:bodyPr rtlCol="0"/>
          <a:lstStyle/>
          <a:p>
            <a:endParaRPr lang="en-AU"/>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traight Connector 8"/>
          <p:cNvSpPr>
            <a:spLocks noChangeShapeType="1"/>
          </p:cNvSpPr>
          <p:nvPr/>
        </p:nvSpPr>
        <p:spPr bwMode="auto">
          <a:xfrm>
            <a:off x="87630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Oval 12"/>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 name="Title 1"/>
          <p:cNvSpPr>
            <a:spLocks noGrp="1"/>
          </p:cNvSpPr>
          <p:nvPr>
            <p:ph type="title"/>
          </p:nvPr>
        </p:nvSpPr>
        <p:spPr>
          <a:xfrm rot="5400000">
            <a:off x="3350133" y="3200400"/>
            <a:ext cx="6309360" cy="457200"/>
          </a:xfrm>
        </p:spPr>
        <p:txBody>
          <a:bodyPr anchor="b"/>
          <a:lstStyle>
            <a:lvl1pPr algn="l">
              <a:buNone/>
              <a:defRPr sz="2000" b="1"/>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0" y="0"/>
            <a:ext cx="6172200" cy="6858000"/>
          </a:xfrm>
          <a:solidFill>
            <a:schemeClr val="bg2"/>
          </a:solidFill>
          <a:ln w="1270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lstStyle>
            <a:lvl1pPr marL="0" indent="0">
              <a:buNone/>
              <a:defRPr sz="3200"/>
            </a:lvl1pPr>
          </a:lstStyle>
          <a:p>
            <a:pPr algn="ctr" eaLnBrk="1" latinLnBrk="0" hangingPunct="1">
              <a:buFontTx/>
              <a:buNone/>
            </a:pPr>
            <a:r>
              <a:rPr kumimoji="0" lang="en-US" smtClean="0"/>
              <a:t>Click icon to add picture</a:t>
            </a:r>
            <a:endParaRPr kumimoji="0" lang="en-US" dirty="0"/>
          </a:p>
        </p:txBody>
      </p:sp>
      <p:sp>
        <p:nvSpPr>
          <p:cNvPr id="4" name="Text Placeholder 3"/>
          <p:cNvSpPr>
            <a:spLocks noGrp="1"/>
          </p:cNvSpPr>
          <p:nvPr>
            <p:ph type="body" sz="half" idx="2"/>
          </p:nvPr>
        </p:nvSpPr>
        <p:spPr>
          <a:xfrm>
            <a:off x="6765798" y="264795"/>
            <a:ext cx="1524000" cy="4956048"/>
          </a:xfrm>
        </p:spPr>
        <p:txBody>
          <a:bodyPr rot="0" spcFirstLastPara="0" vertOverflow="overflow" horzOverflow="overflow" vert="horz" wrap="square" lIns="91440" tIns="45720" rIns="91440" bIns="45720" numCol="1" spcCol="274320" rtlCol="0" fromWordArt="0" anchor="t" anchorCtr="0" forceAA="0" compatLnSpc="1">
            <a:normAutofit/>
          </a:bodyPr>
          <a:lstStyle>
            <a:lvl1pPr marL="0" indent="0">
              <a:spcBef>
                <a:spcPts val="100"/>
              </a:spcBef>
              <a:spcAft>
                <a:spcPts val="400"/>
              </a:spcAft>
              <a:buFontTx/>
              <a:buNone/>
              <a:defRPr sz="12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10" name="Straight Connector 9"/>
          <p:cNvSpPr>
            <a:spLocks noChangeShapeType="1"/>
          </p:cNvSpPr>
          <p:nvPr/>
        </p:nvSpPr>
        <p:spPr bwMode="auto">
          <a:xfrm>
            <a:off x="8991600" y="0"/>
            <a:ext cx="0" cy="6858000"/>
          </a:xfrm>
          <a:prstGeom prst="line">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1" name="Rectangle 10"/>
          <p:cNvSpPr/>
          <p:nvPr/>
        </p:nvSpPr>
        <p:spPr bwMode="auto">
          <a:xfrm>
            <a:off x="8839200" y="0"/>
            <a:ext cx="304800" cy="6858000"/>
          </a:xfrm>
          <a:prstGeom prst="rect">
            <a:avLst/>
          </a:prstGeom>
          <a:solidFill>
            <a:schemeClr val="accent1">
              <a:tint val="6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Straight Connector 11"/>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9" name="Straight Connector 18"/>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0" name="Straight Connector 19"/>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7" name="Date Placeholder 16"/>
          <p:cNvSpPr>
            <a:spLocks noGrp="1"/>
          </p:cNvSpPr>
          <p:nvPr>
            <p:ph type="dt" sz="half" idx="10"/>
          </p:nvPr>
        </p:nvSpPr>
        <p:spPr/>
        <p:txBody>
          <a:bodyPr rtlCol="0"/>
          <a:lstStyle/>
          <a:p>
            <a:fld id="{30A173F3-D177-48B6-B075-AB6C59E97289}" type="datetimeFigureOut">
              <a:rPr lang="en-AU" smtClean="0"/>
              <a:pPr/>
              <a:t>25/11/2010</a:t>
            </a:fld>
            <a:endParaRPr lang="en-AU"/>
          </a:p>
        </p:txBody>
      </p:sp>
      <p:sp>
        <p:nvSpPr>
          <p:cNvPr id="18" name="Slide Number Placeholder 17"/>
          <p:cNvSpPr>
            <a:spLocks noGrp="1"/>
          </p:cNvSpPr>
          <p:nvPr>
            <p:ph type="sldNum" sz="quarter" idx="11"/>
          </p:nvPr>
        </p:nvSpPr>
        <p:spPr/>
        <p:txBody>
          <a:bodyPr rtlCol="0"/>
          <a:lstStyle/>
          <a:p>
            <a:fld id="{3A5F32AF-CE3B-43F2-B9BF-D2A6D9EEF464}" type="slidenum">
              <a:rPr lang="en-AU" smtClean="0"/>
              <a:pPr/>
              <a:t>‹#›</a:t>
            </a:fld>
            <a:endParaRPr lang="en-AU"/>
          </a:p>
        </p:txBody>
      </p:sp>
      <p:sp>
        <p:nvSpPr>
          <p:cNvPr id="21" name="Footer Placeholder 20"/>
          <p:cNvSpPr>
            <a:spLocks noGrp="1"/>
          </p:cNvSpPr>
          <p:nvPr>
            <p:ph type="ftr" sz="quarter" idx="12"/>
          </p:nvPr>
        </p:nvSpPr>
        <p:spPr/>
        <p:txBody>
          <a:bodyPr rtlCol="0"/>
          <a:lstStyle/>
          <a:p>
            <a:endParaRPr lang="en-A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6" name="Straight Connector 15"/>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2" name="Title Placeholder 21"/>
          <p:cNvSpPr>
            <a:spLocks noGrp="1"/>
          </p:cNvSpPr>
          <p:nvPr>
            <p:ph type="title"/>
          </p:nvPr>
        </p:nvSpPr>
        <p:spPr>
          <a:xfrm>
            <a:off x="457200" y="274638"/>
            <a:ext cx="7467600" cy="1143000"/>
          </a:xfrm>
          <a:prstGeom prst="rect">
            <a:avLst/>
          </a:prstGeom>
        </p:spPr>
        <p:txBody>
          <a:bodyPr vert="horz" anchor="b">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457200" y="1600200"/>
            <a:ext cx="7467600" cy="4873752"/>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rot="5400000">
            <a:off x="7589520" y="1081851"/>
            <a:ext cx="2011680" cy="384048"/>
          </a:xfrm>
          <a:prstGeom prst="rect">
            <a:avLst/>
          </a:prstGeom>
        </p:spPr>
        <p:txBody>
          <a:bodyPr vert="horz" anchor="ctr" anchorCtr="0"/>
          <a:lstStyle>
            <a:lvl1pPr algn="r" eaLnBrk="1" latinLnBrk="0" hangingPunct="1">
              <a:defRPr kumimoji="0" sz="1200">
                <a:solidFill>
                  <a:schemeClr val="tx2"/>
                </a:solidFill>
              </a:defRPr>
            </a:lvl1pPr>
          </a:lstStyle>
          <a:p>
            <a:fld id="{30A173F3-D177-48B6-B075-AB6C59E97289}" type="datetimeFigureOut">
              <a:rPr lang="en-AU" smtClean="0"/>
              <a:pPr/>
              <a:t>25/11/2010</a:t>
            </a:fld>
            <a:endParaRPr lang="en-AU"/>
          </a:p>
        </p:txBody>
      </p:sp>
      <p:sp>
        <p:nvSpPr>
          <p:cNvPr id="3" name="Footer Placeholder 2"/>
          <p:cNvSpPr>
            <a:spLocks noGrp="1"/>
          </p:cNvSpPr>
          <p:nvPr>
            <p:ph type="ftr" sz="quarter" idx="3"/>
          </p:nvPr>
        </p:nvSpPr>
        <p:spPr>
          <a:xfrm rot="5400000">
            <a:off x="6990186" y="3737240"/>
            <a:ext cx="3200400" cy="365760"/>
          </a:xfrm>
          <a:prstGeom prst="rect">
            <a:avLst/>
          </a:prstGeom>
        </p:spPr>
        <p:txBody>
          <a:bodyPr vert="horz" anchor="ctr" anchorCtr="0"/>
          <a:lstStyle>
            <a:lvl1pPr algn="l" eaLnBrk="1" latinLnBrk="0" hangingPunct="1">
              <a:defRPr kumimoji="0" sz="1200">
                <a:solidFill>
                  <a:schemeClr val="tx2"/>
                </a:solidFill>
              </a:defRPr>
            </a:lvl1pPr>
          </a:lstStyle>
          <a:p>
            <a:endParaRPr lang="en-AU"/>
          </a:p>
        </p:txBody>
      </p:sp>
      <p:sp>
        <p:nvSpPr>
          <p:cNvPr id="7" name="Straight Connector 6"/>
          <p:cNvSpPr>
            <a:spLocks noChangeShapeType="1"/>
          </p:cNvSpPr>
          <p:nvPr/>
        </p:nvSpPr>
        <p:spPr bwMode="auto">
          <a:xfrm>
            <a:off x="76200"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9" name="Straight Connector 8"/>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0" name="Rectangle 9"/>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Straight Connector 10"/>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Oval 11"/>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Slide Number Placeholder 22"/>
          <p:cNvSpPr>
            <a:spLocks noGrp="1"/>
          </p:cNvSpPr>
          <p:nvPr>
            <p:ph type="sldNum" sz="quarter" idx="4"/>
          </p:nvPr>
        </p:nvSpPr>
        <p:spPr>
          <a:xfrm>
            <a:off x="8129016" y="5734050"/>
            <a:ext cx="609600" cy="521208"/>
          </a:xfrm>
          <a:prstGeom prst="rect">
            <a:avLst/>
          </a:prstGeom>
        </p:spPr>
        <p:txBody>
          <a:bodyPr vert="horz" anchor="ctr"/>
          <a:lstStyle>
            <a:lvl1pPr algn="ctr" eaLnBrk="1" latinLnBrk="0" hangingPunct="1">
              <a:defRPr kumimoji="0" sz="1400" b="1">
                <a:solidFill>
                  <a:srgbClr val="FFFFFF"/>
                </a:solidFill>
              </a:defRPr>
            </a:lvl1pPr>
          </a:lstStyle>
          <a:p>
            <a:fld id="{3A5F32AF-CE3B-43F2-B9BF-D2A6D9EEF464}" type="slidenum">
              <a:rPr lang="en-AU" smtClean="0"/>
              <a:pPr/>
              <a:t>‹#›</a:t>
            </a:fld>
            <a:endParaRPr lang="en-AU"/>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rtl="0" eaLnBrk="1" latinLnBrk="0" hangingPunct="1">
        <a:spcBef>
          <a:spcPct val="0"/>
        </a:spcBef>
        <a:buNone/>
        <a:defRPr kumimoji="0" sz="3000" b="0" kern="1200" cap="small" baseline="0">
          <a:solidFill>
            <a:schemeClr val="tx2"/>
          </a:solidFill>
          <a:latin typeface="+mj-lt"/>
          <a:ea typeface="+mj-ea"/>
          <a:cs typeface="+mj-cs"/>
        </a:defRPr>
      </a:lvl1pPr>
    </p:titleStyle>
    <p:bodyStyle>
      <a:lvl1pPr marL="274320" indent="-274320" algn="l" rtl="0" eaLnBrk="1" latinLnBrk="0" hangingPunct="1">
        <a:spcBef>
          <a:spcPts val="600"/>
        </a:spcBef>
        <a:buClr>
          <a:schemeClr val="accent1"/>
        </a:buClr>
        <a:buSzPct val="70000"/>
        <a:buFont typeface="Wingdings"/>
        <a:buChar char=""/>
        <a:defRPr kumimoji="0" sz="2400" kern="1200">
          <a:solidFill>
            <a:schemeClr val="tx1"/>
          </a:solidFill>
          <a:latin typeface="+mn-lt"/>
          <a:ea typeface="+mn-ea"/>
          <a:cs typeface="+mn-cs"/>
        </a:defRPr>
      </a:lvl1pPr>
      <a:lvl2pPr marL="640080" indent="-274320" algn="l" rtl="0" eaLnBrk="1" latinLnBrk="0" hangingPunct="1">
        <a:spcBef>
          <a:spcPct val="20000"/>
        </a:spcBef>
        <a:buClr>
          <a:schemeClr val="accent1"/>
        </a:buClr>
        <a:buSzPct val="80000"/>
        <a:buFont typeface="Wingdings 2"/>
        <a:buChar char=""/>
        <a:defRPr kumimoji="0" sz="2100" kern="1200">
          <a:solidFill>
            <a:schemeClr val="tx1"/>
          </a:solidFill>
          <a:latin typeface="+mn-lt"/>
          <a:ea typeface="+mn-ea"/>
          <a:cs typeface="+mn-cs"/>
        </a:defRPr>
      </a:lvl2pPr>
      <a:lvl3pPr marL="914400" indent="-182880" algn="l" rtl="0" eaLnBrk="1" latinLnBrk="0" hangingPunct="1">
        <a:spcBef>
          <a:spcPct val="20000"/>
        </a:spcBef>
        <a:buClr>
          <a:schemeClr val="accent1">
            <a:shade val="75000"/>
          </a:schemeClr>
        </a:buClr>
        <a:buSzPct val="60000"/>
        <a:buFont typeface="Wingdings"/>
        <a:buChar char=""/>
        <a:defRPr kumimoji="0" sz="1800" kern="1200">
          <a:solidFill>
            <a:schemeClr val="tx1"/>
          </a:solidFill>
          <a:latin typeface="+mn-lt"/>
          <a:ea typeface="+mn-ea"/>
          <a:cs typeface="+mn-cs"/>
        </a:defRPr>
      </a:lvl3pPr>
      <a:lvl4pPr marL="1188720" indent="-182880" algn="l" rtl="0" eaLnBrk="1" latinLnBrk="0" hangingPunct="1">
        <a:spcBef>
          <a:spcPct val="20000"/>
        </a:spcBef>
        <a:buClr>
          <a:schemeClr val="accent1">
            <a:tint val="60000"/>
          </a:schemeClr>
        </a:buClr>
        <a:buSzPct val="60000"/>
        <a:buFont typeface="Wingdings"/>
        <a:buChar char=""/>
        <a:defRPr kumimoji="0" sz="1800" kern="1200">
          <a:solidFill>
            <a:schemeClr val="tx1"/>
          </a:solidFill>
          <a:latin typeface="+mn-lt"/>
          <a:ea typeface="+mn-ea"/>
          <a:cs typeface="+mn-cs"/>
        </a:defRPr>
      </a:lvl4pPr>
      <a:lvl5pPr marL="1463040" indent="-182880" algn="l" rtl="0" eaLnBrk="1" latinLnBrk="0" hangingPunct="1">
        <a:spcBef>
          <a:spcPct val="20000"/>
        </a:spcBef>
        <a:buClr>
          <a:schemeClr val="accent2">
            <a:tint val="60000"/>
          </a:schemeClr>
        </a:buClr>
        <a:buSzPct val="68000"/>
        <a:buFont typeface="Wingdings 2"/>
        <a:buChar char=""/>
        <a:defRPr kumimoji="0" sz="1600" kern="1200">
          <a:solidFill>
            <a:schemeClr val="tx1"/>
          </a:solidFill>
          <a:latin typeface="+mn-lt"/>
          <a:ea typeface="+mn-ea"/>
          <a:cs typeface="+mn-cs"/>
        </a:defRPr>
      </a:lvl5pPr>
      <a:lvl6pPr marL="1737360" indent="-182880" algn="l" rtl="0" eaLnBrk="1" latinLnBrk="0" hangingPunct="1">
        <a:spcBef>
          <a:spcPct val="20000"/>
        </a:spcBef>
        <a:buClr>
          <a:schemeClr val="accent1"/>
        </a:buClr>
        <a:buChar char="•"/>
        <a:defRPr kumimoji="0" sz="1600" kern="1200">
          <a:solidFill>
            <a:schemeClr val="tx2"/>
          </a:solidFill>
          <a:latin typeface="+mn-lt"/>
          <a:ea typeface="+mn-ea"/>
          <a:cs typeface="+mn-cs"/>
        </a:defRPr>
      </a:lvl6pPr>
      <a:lvl7pPr marL="2011680" indent="-182880" algn="l" rtl="0" eaLnBrk="1" latinLnBrk="0" hangingPunct="1">
        <a:spcBef>
          <a:spcPct val="20000"/>
        </a:spcBef>
        <a:buClr>
          <a:schemeClr val="accent1">
            <a:tint val="60000"/>
          </a:schemeClr>
        </a:buClr>
        <a:buSzPct val="60000"/>
        <a:buFont typeface="Wingdings"/>
        <a:buChar char=""/>
        <a:defRPr kumimoji="0" sz="1400" kern="1200" baseline="0">
          <a:solidFill>
            <a:schemeClr val="tx2"/>
          </a:solidFill>
          <a:latin typeface="+mn-lt"/>
          <a:ea typeface="+mn-ea"/>
          <a:cs typeface="+mn-cs"/>
        </a:defRPr>
      </a:lvl7pPr>
      <a:lvl8pPr marL="2286000" indent="-182880" algn="l" rtl="0" eaLnBrk="1" latinLnBrk="0" hangingPunct="1">
        <a:spcBef>
          <a:spcPct val="20000"/>
        </a:spcBef>
        <a:buClr>
          <a:schemeClr val="accent2"/>
        </a:buClr>
        <a:buChar char="•"/>
        <a:defRPr kumimoji="0" sz="1400" kern="1200" cap="small" baseline="0">
          <a:solidFill>
            <a:schemeClr val="tx2"/>
          </a:solidFill>
          <a:latin typeface="+mn-lt"/>
          <a:ea typeface="+mn-ea"/>
          <a:cs typeface="+mn-cs"/>
        </a:defRPr>
      </a:lvl8pPr>
      <a:lvl9pPr marL="2560320" indent="-182880" algn="l" rtl="0" eaLnBrk="1" latinLnBrk="0" hangingPunct="1">
        <a:spcBef>
          <a:spcPct val="20000"/>
        </a:spcBef>
        <a:buClr>
          <a:schemeClr val="accent1">
            <a:shade val="75000"/>
          </a:schemeClr>
        </a:buClr>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2.xml.rels><?xml version="1.0" encoding="UTF-8" standalone="yes"?>
<Relationships xmlns="http://schemas.openxmlformats.org/package/2006/relationships"><Relationship Id="rId3" Type="http://schemas.openxmlformats.org/officeDocument/2006/relationships/hyperlink" Target="http://www.mad4maths.com/5_x_multiplication_table_math_game/" TargetMode="External"/><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4.wmf"/></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hyperlink" Target="http://www.cs.cmu.edu/~spok/grimmtmp/044.txt" TargetMode="External"/><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8.w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286000" y="3124200"/>
            <a:ext cx="6172200" cy="1240904"/>
          </a:xfrm>
        </p:spPr>
        <p:txBody>
          <a:bodyPr>
            <a:normAutofit/>
          </a:bodyPr>
          <a:lstStyle/>
          <a:p>
            <a:r>
              <a:rPr lang="en-AU" sz="5400" b="1" u="sng" dirty="0">
                <a:solidFill>
                  <a:srgbClr val="0070C0"/>
                </a:solidFill>
                <a:latin typeface="Broadway" pitchFamily="82" charset="0"/>
              </a:rPr>
              <a:t>W</a:t>
            </a:r>
            <a:r>
              <a:rPr lang="en-AU" sz="5400" b="1" u="sng" dirty="0">
                <a:solidFill>
                  <a:srgbClr val="92D050"/>
                </a:solidFill>
                <a:latin typeface="Broadway" pitchFamily="82" charset="0"/>
              </a:rPr>
              <a:t>E</a:t>
            </a:r>
            <a:r>
              <a:rPr lang="en-AU" sz="5400" b="1" u="sng" dirty="0">
                <a:solidFill>
                  <a:srgbClr val="0070C0"/>
                </a:solidFill>
                <a:latin typeface="Broadway" pitchFamily="82" charset="0"/>
              </a:rPr>
              <a:t>B </a:t>
            </a:r>
            <a:r>
              <a:rPr lang="en-AU" sz="5400" b="1" u="sng" dirty="0">
                <a:solidFill>
                  <a:srgbClr val="92D050"/>
                </a:solidFill>
                <a:latin typeface="Broadway" pitchFamily="82" charset="0"/>
              </a:rPr>
              <a:t>Q</a:t>
            </a:r>
            <a:r>
              <a:rPr lang="en-AU" sz="5400" b="1" u="sng" dirty="0">
                <a:solidFill>
                  <a:srgbClr val="0070C0"/>
                </a:solidFill>
                <a:latin typeface="Broadway" pitchFamily="82" charset="0"/>
              </a:rPr>
              <a:t>U</a:t>
            </a:r>
            <a:r>
              <a:rPr lang="en-AU" sz="5400" b="1" u="sng" dirty="0">
                <a:solidFill>
                  <a:srgbClr val="92D050"/>
                </a:solidFill>
                <a:latin typeface="Broadway" pitchFamily="82" charset="0"/>
              </a:rPr>
              <a:t>E</a:t>
            </a:r>
            <a:r>
              <a:rPr lang="en-AU" sz="5400" b="1" u="sng" dirty="0">
                <a:solidFill>
                  <a:srgbClr val="0070C0"/>
                </a:solidFill>
                <a:latin typeface="Broadway" pitchFamily="82" charset="0"/>
              </a:rPr>
              <a:t>S</a:t>
            </a:r>
            <a:r>
              <a:rPr lang="en-AU" sz="5400" b="1" u="sng" dirty="0">
                <a:solidFill>
                  <a:srgbClr val="92D050"/>
                </a:solidFill>
                <a:latin typeface="Broadway" pitchFamily="82" charset="0"/>
              </a:rPr>
              <a:t>T</a:t>
            </a:r>
            <a:endParaRPr lang="en-AU" sz="5400" dirty="0">
              <a:solidFill>
                <a:srgbClr val="92D050"/>
              </a:solidFill>
              <a:latin typeface="Broadway" pitchFamily="82" charset="0"/>
            </a:endParaRPr>
          </a:p>
        </p:txBody>
      </p:sp>
      <p:sp>
        <p:nvSpPr>
          <p:cNvPr id="3" name="Subtitle 2"/>
          <p:cNvSpPr>
            <a:spLocks noGrp="1"/>
          </p:cNvSpPr>
          <p:nvPr>
            <p:ph type="subTitle" idx="1"/>
          </p:nvPr>
        </p:nvSpPr>
        <p:spPr>
          <a:xfrm>
            <a:off x="2286000" y="4365104"/>
            <a:ext cx="6172200" cy="1656184"/>
          </a:xfrm>
        </p:spPr>
        <p:txBody>
          <a:bodyPr>
            <a:noAutofit/>
          </a:bodyPr>
          <a:lstStyle/>
          <a:p>
            <a:pPr algn="ctr"/>
            <a:r>
              <a:rPr lang="en-AU" sz="3200" dirty="0" smtClean="0">
                <a:solidFill>
                  <a:srgbClr val="0070C0"/>
                </a:solidFill>
                <a:latin typeface="Britannic Bold" pitchFamily="34" charset="0"/>
              </a:rPr>
              <a:t>A</a:t>
            </a:r>
            <a:r>
              <a:rPr lang="en-AU" sz="3200" dirty="0" smtClean="0">
                <a:solidFill>
                  <a:srgbClr val="92D050"/>
                </a:solidFill>
                <a:latin typeface="Britannic Bold" pitchFamily="34" charset="0"/>
              </a:rPr>
              <a:t>n</a:t>
            </a:r>
            <a:r>
              <a:rPr lang="en-AU" sz="3200" dirty="0" smtClean="0">
                <a:solidFill>
                  <a:srgbClr val="0070C0"/>
                </a:solidFill>
                <a:latin typeface="Britannic Bold" pitchFamily="34" charset="0"/>
              </a:rPr>
              <a:t>n</a:t>
            </a:r>
            <a:r>
              <a:rPr lang="en-AU" sz="3200" dirty="0" smtClean="0">
                <a:solidFill>
                  <a:srgbClr val="92D050"/>
                </a:solidFill>
                <a:latin typeface="Britannic Bold" pitchFamily="34" charset="0"/>
              </a:rPr>
              <a:t>a</a:t>
            </a:r>
            <a:r>
              <a:rPr lang="en-AU" sz="3200" dirty="0" smtClean="0">
                <a:solidFill>
                  <a:srgbClr val="0070C0"/>
                </a:solidFill>
                <a:latin typeface="Britannic Bold" pitchFamily="34" charset="0"/>
              </a:rPr>
              <a:t> M</a:t>
            </a:r>
            <a:r>
              <a:rPr lang="en-AU" sz="3200" dirty="0" smtClean="0">
                <a:solidFill>
                  <a:srgbClr val="92D050"/>
                </a:solidFill>
                <a:latin typeface="Britannic Bold" pitchFamily="34" charset="0"/>
              </a:rPr>
              <a:t>y</a:t>
            </a:r>
            <a:r>
              <a:rPr lang="en-AU" sz="3200" dirty="0" smtClean="0">
                <a:solidFill>
                  <a:srgbClr val="0070C0"/>
                </a:solidFill>
                <a:latin typeface="Britannic Bold" pitchFamily="34" charset="0"/>
              </a:rPr>
              <a:t>l</a:t>
            </a:r>
            <a:r>
              <a:rPr lang="en-AU" sz="3200" dirty="0" smtClean="0">
                <a:solidFill>
                  <a:srgbClr val="92D050"/>
                </a:solidFill>
                <a:latin typeface="Britannic Bold" pitchFamily="34" charset="0"/>
              </a:rPr>
              <a:t>e</a:t>
            </a:r>
            <a:r>
              <a:rPr lang="en-AU" sz="3200" dirty="0" smtClean="0">
                <a:solidFill>
                  <a:srgbClr val="0070C0"/>
                </a:solidFill>
                <a:latin typeface="Britannic Bold" pitchFamily="34" charset="0"/>
              </a:rPr>
              <a:t>s</a:t>
            </a:r>
            <a:r>
              <a:rPr lang="en-AU" sz="3200" dirty="0" smtClean="0">
                <a:solidFill>
                  <a:srgbClr val="92D050"/>
                </a:solidFill>
                <a:latin typeface="Britannic Bold" pitchFamily="34" charset="0"/>
              </a:rPr>
              <a:t>-</a:t>
            </a:r>
            <a:r>
              <a:rPr lang="en-AU" sz="3200" dirty="0">
                <a:solidFill>
                  <a:srgbClr val="0070C0"/>
                </a:solidFill>
                <a:latin typeface="Britannic Bold" pitchFamily="34" charset="0"/>
              </a:rPr>
              <a:t>D</a:t>
            </a:r>
            <a:r>
              <a:rPr lang="en-AU" sz="3200" dirty="0" smtClean="0">
                <a:solidFill>
                  <a:srgbClr val="92D050"/>
                </a:solidFill>
                <a:latin typeface="Britannic Bold" pitchFamily="34" charset="0"/>
              </a:rPr>
              <a:t>a</a:t>
            </a:r>
            <a:r>
              <a:rPr lang="en-AU" sz="3200" dirty="0" smtClean="0">
                <a:solidFill>
                  <a:srgbClr val="0070C0"/>
                </a:solidFill>
                <a:latin typeface="Britannic Bold" pitchFamily="34" charset="0"/>
              </a:rPr>
              <a:t>v</a:t>
            </a:r>
            <a:r>
              <a:rPr lang="en-AU" sz="3200" dirty="0" smtClean="0">
                <a:solidFill>
                  <a:srgbClr val="92D050"/>
                </a:solidFill>
                <a:latin typeface="Britannic Bold" pitchFamily="34" charset="0"/>
              </a:rPr>
              <a:t>i</a:t>
            </a:r>
            <a:r>
              <a:rPr lang="en-AU" sz="3200" dirty="0" smtClean="0">
                <a:solidFill>
                  <a:srgbClr val="0070C0"/>
                </a:solidFill>
                <a:latin typeface="Britannic Bold" pitchFamily="34" charset="0"/>
              </a:rPr>
              <a:t>d</a:t>
            </a:r>
            <a:r>
              <a:rPr lang="en-AU" sz="3200" dirty="0" smtClean="0">
                <a:solidFill>
                  <a:srgbClr val="92D050"/>
                </a:solidFill>
                <a:latin typeface="Britannic Bold" pitchFamily="34" charset="0"/>
              </a:rPr>
              <a:t>s</a:t>
            </a:r>
            <a:r>
              <a:rPr lang="en-AU" sz="3200" dirty="0" smtClean="0">
                <a:solidFill>
                  <a:srgbClr val="0070C0"/>
                </a:solidFill>
                <a:latin typeface="Britannic Bold" pitchFamily="34" charset="0"/>
              </a:rPr>
              <a:t>o</a:t>
            </a:r>
            <a:r>
              <a:rPr lang="en-AU" sz="3200" dirty="0" smtClean="0">
                <a:solidFill>
                  <a:srgbClr val="92D050"/>
                </a:solidFill>
                <a:latin typeface="Britannic Bold" pitchFamily="34" charset="0"/>
              </a:rPr>
              <a:t>n</a:t>
            </a:r>
            <a:r>
              <a:rPr lang="en-AU" sz="3200" dirty="0" smtClean="0">
                <a:solidFill>
                  <a:srgbClr val="0070C0"/>
                </a:solidFill>
                <a:latin typeface="Britannic Bold" pitchFamily="34" charset="0"/>
              </a:rPr>
              <a:t> a</a:t>
            </a:r>
            <a:r>
              <a:rPr lang="en-AU" sz="3200" dirty="0" smtClean="0">
                <a:solidFill>
                  <a:srgbClr val="92D050"/>
                </a:solidFill>
                <a:latin typeface="Britannic Bold" pitchFamily="34" charset="0"/>
              </a:rPr>
              <a:t>n</a:t>
            </a:r>
            <a:r>
              <a:rPr lang="en-AU" sz="3200" dirty="0" smtClean="0">
                <a:solidFill>
                  <a:srgbClr val="0070C0"/>
                </a:solidFill>
                <a:latin typeface="Britannic Bold" pitchFamily="34" charset="0"/>
              </a:rPr>
              <a:t>d </a:t>
            </a:r>
            <a:r>
              <a:rPr lang="en-AU" sz="3200" dirty="0" smtClean="0">
                <a:solidFill>
                  <a:srgbClr val="92D050"/>
                </a:solidFill>
                <a:latin typeface="Britannic Bold" pitchFamily="34" charset="0"/>
              </a:rPr>
              <a:t>J</a:t>
            </a:r>
            <a:r>
              <a:rPr lang="en-AU" sz="3200" dirty="0" smtClean="0">
                <a:solidFill>
                  <a:srgbClr val="0070C0"/>
                </a:solidFill>
                <a:latin typeface="Britannic Bold" pitchFamily="34" charset="0"/>
              </a:rPr>
              <a:t>e</a:t>
            </a:r>
            <a:r>
              <a:rPr lang="en-AU" sz="3200" dirty="0" smtClean="0">
                <a:solidFill>
                  <a:srgbClr val="92D050"/>
                </a:solidFill>
                <a:latin typeface="Britannic Bold" pitchFamily="34" charset="0"/>
              </a:rPr>
              <a:t>s</a:t>
            </a:r>
            <a:r>
              <a:rPr lang="en-AU" sz="3200" dirty="0" smtClean="0">
                <a:solidFill>
                  <a:srgbClr val="0070C0"/>
                </a:solidFill>
                <a:latin typeface="Britannic Bold" pitchFamily="34" charset="0"/>
              </a:rPr>
              <a:t>s</a:t>
            </a:r>
            <a:r>
              <a:rPr lang="en-AU" sz="3200" dirty="0" smtClean="0">
                <a:solidFill>
                  <a:srgbClr val="92D050"/>
                </a:solidFill>
                <a:latin typeface="Britannic Bold" pitchFamily="34" charset="0"/>
              </a:rPr>
              <a:t>i</a:t>
            </a:r>
            <a:r>
              <a:rPr lang="en-AU" sz="3200" dirty="0" smtClean="0">
                <a:solidFill>
                  <a:srgbClr val="0070C0"/>
                </a:solidFill>
                <a:latin typeface="Britannic Bold" pitchFamily="34" charset="0"/>
              </a:rPr>
              <a:t>c</a:t>
            </a:r>
            <a:r>
              <a:rPr lang="en-AU" sz="3200" dirty="0" smtClean="0">
                <a:solidFill>
                  <a:srgbClr val="92D050"/>
                </a:solidFill>
                <a:latin typeface="Britannic Bold" pitchFamily="34" charset="0"/>
              </a:rPr>
              <a:t>a</a:t>
            </a:r>
            <a:r>
              <a:rPr lang="en-AU" sz="3200" dirty="0" smtClean="0">
                <a:solidFill>
                  <a:srgbClr val="0070C0"/>
                </a:solidFill>
                <a:latin typeface="Britannic Bold" pitchFamily="34" charset="0"/>
              </a:rPr>
              <a:t> T</a:t>
            </a:r>
            <a:r>
              <a:rPr lang="en-AU" sz="3200" dirty="0" smtClean="0">
                <a:solidFill>
                  <a:srgbClr val="92D050"/>
                </a:solidFill>
                <a:latin typeface="Britannic Bold" pitchFamily="34" charset="0"/>
              </a:rPr>
              <a:t>o</a:t>
            </a:r>
            <a:r>
              <a:rPr lang="en-AU" sz="3200" dirty="0" smtClean="0">
                <a:solidFill>
                  <a:srgbClr val="0070C0"/>
                </a:solidFill>
                <a:latin typeface="Britannic Bold" pitchFamily="34" charset="0"/>
              </a:rPr>
              <a:t>m</a:t>
            </a:r>
            <a:r>
              <a:rPr lang="en-AU" sz="3200" dirty="0" smtClean="0">
                <a:solidFill>
                  <a:srgbClr val="92D050"/>
                </a:solidFill>
                <a:latin typeface="Britannic Bold" pitchFamily="34" charset="0"/>
              </a:rPr>
              <a:t>l</a:t>
            </a:r>
            <a:r>
              <a:rPr lang="en-AU" sz="3200" dirty="0" smtClean="0">
                <a:solidFill>
                  <a:srgbClr val="0070C0"/>
                </a:solidFill>
                <a:latin typeface="Britannic Bold" pitchFamily="34" charset="0"/>
              </a:rPr>
              <a:t>i</a:t>
            </a:r>
            <a:r>
              <a:rPr lang="en-AU" sz="3200" dirty="0" smtClean="0">
                <a:solidFill>
                  <a:srgbClr val="92D050"/>
                </a:solidFill>
                <a:latin typeface="Britannic Bold" pitchFamily="34" charset="0"/>
              </a:rPr>
              <a:t>n</a:t>
            </a:r>
            <a:r>
              <a:rPr lang="en-AU" sz="3200" dirty="0" smtClean="0">
                <a:solidFill>
                  <a:srgbClr val="0070C0"/>
                </a:solidFill>
                <a:latin typeface="Britannic Bold" pitchFamily="34" charset="0"/>
              </a:rPr>
              <a:t>s</a:t>
            </a:r>
            <a:r>
              <a:rPr lang="en-AU" sz="3200" dirty="0" smtClean="0">
                <a:solidFill>
                  <a:srgbClr val="92D050"/>
                </a:solidFill>
                <a:latin typeface="Britannic Bold" pitchFamily="34" charset="0"/>
              </a:rPr>
              <a:t>o</a:t>
            </a:r>
            <a:r>
              <a:rPr lang="en-AU" sz="3200" dirty="0" smtClean="0">
                <a:solidFill>
                  <a:srgbClr val="0070C0"/>
                </a:solidFill>
                <a:latin typeface="Britannic Bold" pitchFamily="34" charset="0"/>
              </a:rPr>
              <a:t>n</a:t>
            </a:r>
            <a:r>
              <a:rPr lang="en-AU" sz="3200" dirty="0" smtClean="0">
                <a:solidFill>
                  <a:srgbClr val="92D050"/>
                </a:solidFill>
                <a:latin typeface="Britannic Bold" pitchFamily="34" charset="0"/>
              </a:rPr>
              <a:t>-</a:t>
            </a:r>
            <a:r>
              <a:rPr lang="en-AU" sz="3200" dirty="0" smtClean="0">
                <a:solidFill>
                  <a:srgbClr val="0070C0"/>
                </a:solidFill>
                <a:latin typeface="Britannic Bold" pitchFamily="34" charset="0"/>
              </a:rPr>
              <a:t>R</a:t>
            </a:r>
            <a:r>
              <a:rPr lang="en-AU" sz="3200" dirty="0" smtClean="0">
                <a:solidFill>
                  <a:srgbClr val="92D050"/>
                </a:solidFill>
                <a:latin typeface="Britannic Bold" pitchFamily="34" charset="0"/>
              </a:rPr>
              <a:t>u</a:t>
            </a:r>
            <a:r>
              <a:rPr lang="en-AU" sz="3200" dirty="0" smtClean="0">
                <a:solidFill>
                  <a:srgbClr val="0070C0"/>
                </a:solidFill>
                <a:latin typeface="Britannic Bold" pitchFamily="34" charset="0"/>
              </a:rPr>
              <a:t>s</a:t>
            </a:r>
            <a:r>
              <a:rPr lang="en-AU" sz="3200" dirty="0" smtClean="0">
                <a:solidFill>
                  <a:srgbClr val="92D050"/>
                </a:solidFill>
                <a:latin typeface="Britannic Bold" pitchFamily="34" charset="0"/>
              </a:rPr>
              <a:t>s</a:t>
            </a:r>
            <a:r>
              <a:rPr lang="en-AU" sz="3200" dirty="0" smtClean="0">
                <a:solidFill>
                  <a:srgbClr val="0070C0"/>
                </a:solidFill>
                <a:latin typeface="Britannic Bold" pitchFamily="34" charset="0"/>
              </a:rPr>
              <a:t>e</a:t>
            </a:r>
            <a:r>
              <a:rPr lang="en-AU" sz="3200" dirty="0" smtClean="0">
                <a:solidFill>
                  <a:srgbClr val="92D050"/>
                </a:solidFill>
                <a:latin typeface="Britannic Bold" pitchFamily="34" charset="0"/>
              </a:rPr>
              <a:t>l</a:t>
            </a:r>
            <a:r>
              <a:rPr lang="en-AU" sz="3200" dirty="0" smtClean="0">
                <a:solidFill>
                  <a:srgbClr val="0070C0"/>
                </a:solidFill>
                <a:latin typeface="Britannic Bold" pitchFamily="34" charset="0"/>
              </a:rPr>
              <a:t>l</a:t>
            </a:r>
            <a:r>
              <a:rPr lang="en-AU" sz="3200" dirty="0" smtClean="0">
                <a:solidFill>
                  <a:srgbClr val="92D050"/>
                </a:solidFill>
                <a:latin typeface="Britannic Bold" pitchFamily="34" charset="0"/>
              </a:rPr>
              <a:t>!</a:t>
            </a:r>
            <a:r>
              <a:rPr lang="en-AU" sz="3200" dirty="0" smtClean="0">
                <a:solidFill>
                  <a:srgbClr val="0070C0"/>
                </a:solidFill>
                <a:latin typeface="Britannic Bold" pitchFamily="34" charset="0"/>
              </a:rPr>
              <a:t>!</a:t>
            </a:r>
            <a:r>
              <a:rPr lang="en-AU" sz="3200" dirty="0" smtClean="0">
                <a:solidFill>
                  <a:srgbClr val="92D050"/>
                </a:solidFill>
                <a:latin typeface="Britannic Bold" pitchFamily="34" charset="0"/>
              </a:rPr>
              <a:t>!</a:t>
            </a:r>
          </a:p>
          <a:p>
            <a:pPr algn="ctr"/>
            <a:r>
              <a:rPr lang="en-AU" sz="3200" dirty="0" smtClean="0">
                <a:solidFill>
                  <a:srgbClr val="0070C0"/>
                </a:solidFill>
                <a:latin typeface="Britannic Bold" pitchFamily="34" charset="0"/>
              </a:rPr>
              <a:t>G</a:t>
            </a:r>
            <a:r>
              <a:rPr lang="en-AU" sz="3200" dirty="0" smtClean="0">
                <a:solidFill>
                  <a:srgbClr val="92D050"/>
                </a:solidFill>
                <a:latin typeface="Britannic Bold" pitchFamily="34" charset="0"/>
              </a:rPr>
              <a:t>r</a:t>
            </a:r>
            <a:r>
              <a:rPr lang="en-AU" sz="3200" dirty="0" smtClean="0">
                <a:solidFill>
                  <a:srgbClr val="0070C0"/>
                </a:solidFill>
                <a:latin typeface="Britannic Bold" pitchFamily="34" charset="0"/>
              </a:rPr>
              <a:t>a</a:t>
            </a:r>
            <a:r>
              <a:rPr lang="en-AU" sz="3200" dirty="0" smtClean="0">
                <a:solidFill>
                  <a:srgbClr val="92D050"/>
                </a:solidFill>
                <a:latin typeface="Britannic Bold" pitchFamily="34" charset="0"/>
              </a:rPr>
              <a:t>d</a:t>
            </a:r>
            <a:r>
              <a:rPr lang="en-AU" sz="3200" dirty="0" smtClean="0">
                <a:solidFill>
                  <a:srgbClr val="0070C0"/>
                </a:solidFill>
                <a:latin typeface="Britannic Bold" pitchFamily="34" charset="0"/>
              </a:rPr>
              <a:t>e </a:t>
            </a:r>
            <a:r>
              <a:rPr lang="en-AU" sz="3200" dirty="0" smtClean="0">
                <a:solidFill>
                  <a:srgbClr val="92D050"/>
                </a:solidFill>
                <a:latin typeface="Britannic Bold" pitchFamily="34" charset="0"/>
              </a:rPr>
              <a:t>5</a:t>
            </a:r>
            <a:endParaRPr lang="en-AU" sz="3200" dirty="0">
              <a:solidFill>
                <a:srgbClr val="92D050"/>
              </a:solidFill>
              <a:latin typeface="Britannic Bold" pitchFamily="34" charset="0"/>
            </a:endParaRPr>
          </a:p>
        </p:txBody>
      </p:sp>
      <p:pic>
        <p:nvPicPr>
          <p:cNvPr id="1026" name="Picture 2" descr="S:\Students\Teacher to Student\Room  4\2010 PHOTOS\CLASS PICS\100_5746.JPG"/>
          <p:cNvPicPr>
            <a:picLocks noChangeAspect="1" noChangeArrowheads="1"/>
          </p:cNvPicPr>
          <p:nvPr/>
        </p:nvPicPr>
        <p:blipFill>
          <a:blip r:embed="rId3" cstate="print"/>
          <a:srcRect/>
          <a:stretch>
            <a:fillRect/>
          </a:stretch>
        </p:blipFill>
        <p:spPr bwMode="auto">
          <a:xfrm>
            <a:off x="899592" y="764704"/>
            <a:ext cx="2880320" cy="2232248"/>
          </a:xfrm>
          <a:prstGeom prst="rect">
            <a:avLst/>
          </a:prstGeom>
          <a:noFill/>
          <a:ln w="76200">
            <a:solidFill>
              <a:srgbClr val="92D050"/>
            </a:solidFill>
          </a:ln>
        </p:spPr>
      </p:pic>
      <p:sp>
        <p:nvSpPr>
          <p:cNvPr id="5" name="TextBox 4"/>
          <p:cNvSpPr txBox="1"/>
          <p:nvPr/>
        </p:nvSpPr>
        <p:spPr>
          <a:xfrm>
            <a:off x="4067944" y="1340768"/>
            <a:ext cx="1296144" cy="369332"/>
          </a:xfrm>
          <a:prstGeom prst="rect">
            <a:avLst/>
          </a:prstGeom>
          <a:noFill/>
        </p:spPr>
        <p:txBody>
          <a:bodyPr wrap="square" rtlCol="0">
            <a:spAutoFit/>
          </a:bodyPr>
          <a:lstStyle/>
          <a:p>
            <a:r>
              <a:rPr lang="en-AU" dirty="0" smtClean="0">
                <a:hlinkClick r:id="" action="ppaction://hlinkshowjump?jump=nextslide"/>
              </a:rPr>
              <a:t>Next</a:t>
            </a:r>
            <a:r>
              <a:rPr lang="en-AU" dirty="0" smtClean="0">
                <a:solidFill>
                  <a:srgbClr val="FFC000"/>
                </a:solidFill>
                <a:hlinkClick r:id="" action="ppaction://hlinkshowjump?jump=nextslide"/>
              </a:rPr>
              <a:t> page</a:t>
            </a:r>
            <a:endParaRPr lang="en-AU" dirty="0">
              <a:solidFill>
                <a:srgbClr val="FFC000"/>
              </a:solidFill>
            </a:endParaRPr>
          </a:p>
        </p:txBody>
      </p:sp>
      <p:pic>
        <p:nvPicPr>
          <p:cNvPr id="4" name="Picture 2" descr="S:\Students\Teacher to Student\Room  4\2010 PHOTOS\CLASS PICS\100_5759.JPG"/>
          <p:cNvPicPr>
            <a:picLocks noChangeAspect="1" noChangeArrowheads="1"/>
          </p:cNvPicPr>
          <p:nvPr/>
        </p:nvPicPr>
        <p:blipFill>
          <a:blip r:embed="rId4" cstate="print"/>
          <a:srcRect/>
          <a:stretch>
            <a:fillRect/>
          </a:stretch>
        </p:blipFill>
        <p:spPr bwMode="auto">
          <a:xfrm>
            <a:off x="5652120" y="764704"/>
            <a:ext cx="2982551" cy="2173747"/>
          </a:xfrm>
          <a:prstGeom prst="rect">
            <a:avLst/>
          </a:prstGeom>
          <a:noFill/>
          <a:ln w="76200">
            <a:solidFill>
              <a:srgbClr val="0070C0"/>
            </a:solidFill>
          </a:ln>
        </p:spPr>
      </p:pic>
    </p:spTree>
  </p:cSld>
  <p:clrMapOvr>
    <a:masterClrMapping/>
  </p:clrMapOvr>
  <p:transition>
    <p:pull dir="ru"/>
    <p:sndAc>
      <p:stSnd>
        <p:snd r:embed="rId2" name="laser.wav"/>
      </p:stSnd>
    </p:sndAc>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2051720" y="2492896"/>
            <a:ext cx="2160240" cy="646331"/>
          </a:xfrm>
          <a:prstGeom prst="rect">
            <a:avLst/>
          </a:prstGeom>
        </p:spPr>
        <p:txBody>
          <a:bodyPr wrap="square">
            <a:spAutoFit/>
          </a:bodyPr>
          <a:lstStyle/>
          <a:p>
            <a:r>
              <a:rPr lang="en-AU" dirty="0" smtClean="0">
                <a:hlinkClick r:id="rId3"/>
              </a:rPr>
              <a:t>Click here to go to the Maths </a:t>
            </a:r>
            <a:r>
              <a:rPr lang="en-AU" dirty="0" smtClean="0">
                <a:hlinkClick r:id="rId3"/>
              </a:rPr>
              <a:t>game</a:t>
            </a:r>
            <a:endParaRPr lang="en-AU" dirty="0"/>
          </a:p>
        </p:txBody>
      </p:sp>
      <p:sp>
        <p:nvSpPr>
          <p:cNvPr id="6" name="TextBox 5"/>
          <p:cNvSpPr txBox="1"/>
          <p:nvPr/>
        </p:nvSpPr>
        <p:spPr>
          <a:xfrm rot="10800000" flipV="1">
            <a:off x="1547664" y="956048"/>
            <a:ext cx="6696744" cy="769441"/>
          </a:xfrm>
          <a:prstGeom prst="rect">
            <a:avLst/>
          </a:prstGeom>
          <a:noFill/>
        </p:spPr>
        <p:txBody>
          <a:bodyPr wrap="square" rtlCol="0">
            <a:spAutoFit/>
          </a:bodyPr>
          <a:lstStyle/>
          <a:p>
            <a:pPr algn="just"/>
            <a:r>
              <a:rPr lang="en-AU" sz="4400" b="1" dirty="0" smtClean="0">
                <a:solidFill>
                  <a:srgbClr val="FFC000"/>
                </a:solidFill>
                <a:latin typeface="Broadway" pitchFamily="82" charset="0"/>
              </a:rPr>
              <a:t>Whack a mouse</a:t>
            </a:r>
            <a:endParaRPr lang="en-AU" sz="4400" b="1" dirty="0">
              <a:solidFill>
                <a:srgbClr val="FFC000"/>
              </a:solidFill>
              <a:latin typeface="Broadway" pitchFamily="82" charset="0"/>
            </a:endParaRPr>
          </a:p>
        </p:txBody>
      </p:sp>
      <p:pic>
        <p:nvPicPr>
          <p:cNvPr id="2053" name="Picture 5" descr="D:\Users\TOM0003\AppData\Local\Microsoft\Windows\Temporary Internet Files\Content.IE5\9X4J50W5\MC900417366[1].wmf"/>
          <p:cNvPicPr>
            <a:picLocks noChangeAspect="1" noChangeArrowheads="1"/>
          </p:cNvPicPr>
          <p:nvPr/>
        </p:nvPicPr>
        <p:blipFill>
          <a:blip r:embed="rId4" cstate="print"/>
          <a:srcRect/>
          <a:stretch>
            <a:fillRect/>
          </a:stretch>
        </p:blipFill>
        <p:spPr bwMode="auto">
          <a:xfrm>
            <a:off x="5796136" y="1897736"/>
            <a:ext cx="2664296" cy="2179336"/>
          </a:xfrm>
          <a:prstGeom prst="rect">
            <a:avLst/>
          </a:prstGeom>
          <a:noFill/>
        </p:spPr>
      </p:pic>
      <p:sp>
        <p:nvSpPr>
          <p:cNvPr id="11" name="TextBox 10"/>
          <p:cNvSpPr txBox="1"/>
          <p:nvPr/>
        </p:nvSpPr>
        <p:spPr>
          <a:xfrm>
            <a:off x="1043608" y="3212976"/>
            <a:ext cx="4608512" cy="3139321"/>
          </a:xfrm>
          <a:prstGeom prst="rect">
            <a:avLst/>
          </a:prstGeom>
          <a:noFill/>
        </p:spPr>
        <p:txBody>
          <a:bodyPr wrap="square" rtlCol="0">
            <a:spAutoFit/>
          </a:bodyPr>
          <a:lstStyle/>
          <a:p>
            <a:r>
              <a:rPr lang="en-AU" b="1" dirty="0" smtClean="0">
                <a:solidFill>
                  <a:srgbClr val="FFC000"/>
                </a:solidFill>
              </a:rPr>
              <a:t>The aim of the game is to get the answer right and kill the mice with the hammer. To play, you have to figure out the answer and click on the mouse who has the answer to kill them. We think that it was made for kids to help them learn their  times tables when having fun! We enjoyed the game a lot. We would recommend this game for kids who need to learn their times tables. </a:t>
            </a:r>
            <a:endParaRPr lang="en-AU" b="1" dirty="0">
              <a:solidFill>
                <a:srgbClr val="FFC000"/>
              </a:solidFill>
            </a:endParaRPr>
          </a:p>
        </p:txBody>
      </p:sp>
      <p:sp>
        <p:nvSpPr>
          <p:cNvPr id="12" name="TextBox 11"/>
          <p:cNvSpPr txBox="1"/>
          <p:nvPr/>
        </p:nvSpPr>
        <p:spPr>
          <a:xfrm flipH="1">
            <a:off x="179512" y="188640"/>
            <a:ext cx="1584176" cy="369332"/>
          </a:xfrm>
          <a:prstGeom prst="rect">
            <a:avLst/>
          </a:prstGeom>
          <a:noFill/>
        </p:spPr>
        <p:txBody>
          <a:bodyPr wrap="square" rtlCol="0">
            <a:spAutoFit/>
          </a:bodyPr>
          <a:lstStyle/>
          <a:p>
            <a:endParaRPr lang="en-AU"/>
          </a:p>
        </p:txBody>
      </p:sp>
      <p:sp>
        <p:nvSpPr>
          <p:cNvPr id="13" name="TextBox 12"/>
          <p:cNvSpPr txBox="1"/>
          <p:nvPr/>
        </p:nvSpPr>
        <p:spPr>
          <a:xfrm>
            <a:off x="323528" y="332656"/>
            <a:ext cx="1440160" cy="369332"/>
          </a:xfrm>
          <a:prstGeom prst="rect">
            <a:avLst/>
          </a:prstGeom>
          <a:noFill/>
        </p:spPr>
        <p:txBody>
          <a:bodyPr wrap="square" rtlCol="0">
            <a:spAutoFit/>
          </a:bodyPr>
          <a:lstStyle/>
          <a:p>
            <a:r>
              <a:rPr lang="en-AU" dirty="0" smtClean="0">
                <a:hlinkClick r:id="" action="ppaction://hlinkshowjump?jump=nextslide"/>
              </a:rPr>
              <a:t>Next page</a:t>
            </a:r>
            <a:endParaRPr lang="en-AU" dirty="0"/>
          </a:p>
        </p:txBody>
      </p:sp>
    </p:spTree>
  </p:cSld>
  <p:clrMapOvr>
    <a:masterClrMapping/>
  </p:clrMapOvr>
  <p:transition>
    <p:dissolve/>
    <p:sndAc>
      <p:stSnd>
        <p:snd r:embed="rId2" name="laser.wav"/>
      </p:stSnd>
    </p:sndAc>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11560" y="692696"/>
            <a:ext cx="5184576" cy="369332"/>
          </a:xfrm>
          <a:prstGeom prst="rect">
            <a:avLst/>
          </a:prstGeom>
          <a:noFill/>
        </p:spPr>
        <p:txBody>
          <a:bodyPr wrap="square" rtlCol="0">
            <a:spAutoFit/>
          </a:bodyPr>
          <a:lstStyle/>
          <a:p>
            <a:endParaRPr lang="en-AU" dirty="0"/>
          </a:p>
        </p:txBody>
      </p:sp>
      <p:sp>
        <p:nvSpPr>
          <p:cNvPr id="4" name="TextBox 3"/>
          <p:cNvSpPr txBox="1"/>
          <p:nvPr/>
        </p:nvSpPr>
        <p:spPr>
          <a:xfrm>
            <a:off x="1115616" y="332656"/>
            <a:ext cx="6552728" cy="1323439"/>
          </a:xfrm>
          <a:prstGeom prst="rect">
            <a:avLst/>
          </a:prstGeom>
          <a:noFill/>
        </p:spPr>
        <p:txBody>
          <a:bodyPr wrap="square" rtlCol="0">
            <a:spAutoFit/>
          </a:bodyPr>
          <a:lstStyle/>
          <a:p>
            <a:pPr algn="ctr"/>
            <a:r>
              <a:rPr lang="en-AU" sz="4400" b="1" dirty="0" smtClean="0">
                <a:solidFill>
                  <a:srgbClr val="FF0000"/>
                </a:solidFill>
                <a:latin typeface="Britannic Bold" pitchFamily="34" charset="0"/>
              </a:rPr>
              <a:t>L</a:t>
            </a:r>
            <a:r>
              <a:rPr lang="en-AU" sz="4400" b="1" dirty="0" smtClean="0">
                <a:solidFill>
                  <a:srgbClr val="FFFF00"/>
                </a:solidFill>
                <a:latin typeface="Britannic Bold" pitchFamily="34" charset="0"/>
              </a:rPr>
              <a:t>e</a:t>
            </a:r>
            <a:r>
              <a:rPr lang="en-AU" sz="4400" b="1" dirty="0" smtClean="0">
                <a:solidFill>
                  <a:srgbClr val="FF0066"/>
                </a:solidFill>
                <a:latin typeface="Britannic Bold" pitchFamily="34" charset="0"/>
              </a:rPr>
              <a:t>o</a:t>
            </a:r>
            <a:r>
              <a:rPr lang="en-AU" sz="4400" b="1" dirty="0" smtClean="0">
                <a:solidFill>
                  <a:srgbClr val="7030A0"/>
                </a:solidFill>
                <a:latin typeface="Britannic Bold" pitchFamily="34" charset="0"/>
              </a:rPr>
              <a:t>n</a:t>
            </a:r>
            <a:r>
              <a:rPr lang="en-AU" sz="4400" b="1" dirty="0" smtClean="0">
                <a:solidFill>
                  <a:srgbClr val="00B050"/>
                </a:solidFill>
                <a:latin typeface="Britannic Bold" pitchFamily="34" charset="0"/>
              </a:rPr>
              <a:t>a</a:t>
            </a:r>
            <a:r>
              <a:rPr lang="en-AU" sz="4400" b="1" dirty="0" smtClean="0">
                <a:solidFill>
                  <a:srgbClr val="002060"/>
                </a:solidFill>
                <a:latin typeface="Britannic Bold" pitchFamily="34" charset="0"/>
              </a:rPr>
              <a:t>r</a:t>
            </a:r>
            <a:r>
              <a:rPr lang="en-AU" sz="4400" b="1" dirty="0" smtClean="0">
                <a:solidFill>
                  <a:srgbClr val="00B0F0"/>
                </a:solidFill>
                <a:latin typeface="Britannic Bold" pitchFamily="34" charset="0"/>
              </a:rPr>
              <a:t>do</a:t>
            </a:r>
            <a:r>
              <a:rPr lang="en-AU" sz="4400" b="1" dirty="0" smtClean="0">
                <a:latin typeface="Britannic Bold" pitchFamily="34" charset="0"/>
              </a:rPr>
              <a:t> </a:t>
            </a:r>
            <a:r>
              <a:rPr lang="en-AU" sz="4400" b="1" dirty="0">
                <a:solidFill>
                  <a:schemeClr val="accent1">
                    <a:lumMod val="75000"/>
                  </a:schemeClr>
                </a:solidFill>
                <a:latin typeface="Britannic Bold" pitchFamily="34" charset="0"/>
              </a:rPr>
              <a:t>D</a:t>
            </a:r>
            <a:r>
              <a:rPr lang="en-AU" sz="4400" b="1" dirty="0" smtClean="0">
                <a:solidFill>
                  <a:srgbClr val="FFFF00"/>
                </a:solidFill>
                <a:latin typeface="Britannic Bold" pitchFamily="34" charset="0"/>
              </a:rPr>
              <a:t>a</a:t>
            </a:r>
            <a:r>
              <a:rPr lang="en-AU" sz="4400" b="1" dirty="0" smtClean="0">
                <a:latin typeface="Britannic Bold" pitchFamily="34" charset="0"/>
              </a:rPr>
              <a:t> </a:t>
            </a:r>
            <a:r>
              <a:rPr lang="en-AU" sz="4400" b="1" dirty="0" smtClean="0">
                <a:solidFill>
                  <a:srgbClr val="FF0066"/>
                </a:solidFill>
                <a:latin typeface="Britannic Bold" pitchFamily="34" charset="0"/>
              </a:rPr>
              <a:t>V</a:t>
            </a:r>
            <a:r>
              <a:rPr lang="en-AU" sz="4400" b="1" dirty="0" smtClean="0">
                <a:solidFill>
                  <a:srgbClr val="FFC000"/>
                </a:solidFill>
                <a:latin typeface="Britannic Bold" pitchFamily="34" charset="0"/>
              </a:rPr>
              <a:t>i</a:t>
            </a:r>
            <a:r>
              <a:rPr lang="en-AU" sz="4400" b="1" dirty="0" smtClean="0">
                <a:solidFill>
                  <a:srgbClr val="FF0000"/>
                </a:solidFill>
                <a:latin typeface="Britannic Bold" pitchFamily="34" charset="0"/>
              </a:rPr>
              <a:t>n</a:t>
            </a:r>
            <a:r>
              <a:rPr lang="en-AU" sz="4400" b="1" dirty="0" smtClean="0">
                <a:solidFill>
                  <a:srgbClr val="00B050"/>
                </a:solidFill>
                <a:latin typeface="Britannic Bold" pitchFamily="34" charset="0"/>
              </a:rPr>
              <a:t>c</a:t>
            </a:r>
            <a:r>
              <a:rPr lang="en-AU" sz="4400" b="1" dirty="0" smtClean="0">
                <a:solidFill>
                  <a:srgbClr val="7030A0"/>
                </a:solidFill>
                <a:latin typeface="Britannic Bold" pitchFamily="34" charset="0"/>
              </a:rPr>
              <a:t>i</a:t>
            </a:r>
            <a:r>
              <a:rPr lang="en-AU" dirty="0" smtClean="0"/>
              <a:t/>
            </a:r>
            <a:br>
              <a:rPr lang="en-AU" dirty="0" smtClean="0"/>
            </a:br>
            <a:r>
              <a:rPr lang="en-AU" dirty="0" smtClean="0"/>
              <a:t/>
            </a:r>
            <a:br>
              <a:rPr lang="en-AU" dirty="0" smtClean="0"/>
            </a:br>
            <a:endParaRPr lang="en-AU" dirty="0"/>
          </a:p>
        </p:txBody>
      </p:sp>
      <p:sp>
        <p:nvSpPr>
          <p:cNvPr id="6" name="TextBox 5"/>
          <p:cNvSpPr txBox="1"/>
          <p:nvPr/>
        </p:nvSpPr>
        <p:spPr>
          <a:xfrm>
            <a:off x="971600" y="1196752"/>
            <a:ext cx="4248472" cy="4585871"/>
          </a:xfrm>
          <a:prstGeom prst="rect">
            <a:avLst/>
          </a:prstGeom>
          <a:noFill/>
        </p:spPr>
        <p:txBody>
          <a:bodyPr wrap="square" rtlCol="0">
            <a:spAutoFit/>
          </a:bodyPr>
          <a:lstStyle/>
          <a:p>
            <a:endParaRPr lang="en-AU" sz="1600" dirty="0" smtClean="0">
              <a:solidFill>
                <a:srgbClr val="C00000"/>
              </a:solidFill>
            </a:endParaRPr>
          </a:p>
          <a:p>
            <a:r>
              <a:rPr lang="en-AU" sz="1600" dirty="0" smtClean="0">
                <a:solidFill>
                  <a:srgbClr val="C00000"/>
                </a:solidFill>
              </a:rPr>
              <a:t>Leonardo </a:t>
            </a:r>
            <a:r>
              <a:rPr lang="en-AU" sz="1600" dirty="0" smtClean="0">
                <a:solidFill>
                  <a:srgbClr val="C00000"/>
                </a:solidFill>
              </a:rPr>
              <a:t>Da Vinci was born in April 15, 1452 and he died in May 2, 1519 in a small town named Vinci in Italy. </a:t>
            </a:r>
            <a:r>
              <a:rPr lang="en-AU" sz="1600" dirty="0" smtClean="0">
                <a:solidFill>
                  <a:srgbClr val="00B050"/>
                </a:solidFill>
              </a:rPr>
              <a:t>He took the name of his town for his last name. </a:t>
            </a:r>
            <a:r>
              <a:rPr lang="en-AU" sz="1600" dirty="0" smtClean="0">
                <a:solidFill>
                  <a:srgbClr val="FFCC00"/>
                </a:solidFill>
              </a:rPr>
              <a:t>He died in 1519 at age 67.</a:t>
            </a:r>
          </a:p>
          <a:p>
            <a:endParaRPr lang="en-AU" sz="1600" dirty="0" smtClean="0">
              <a:solidFill>
                <a:srgbClr val="00B050"/>
              </a:solidFill>
            </a:endParaRPr>
          </a:p>
          <a:p>
            <a:endParaRPr lang="en-AU" sz="1600" dirty="0" smtClean="0">
              <a:solidFill>
                <a:srgbClr val="00B050"/>
              </a:solidFill>
            </a:endParaRPr>
          </a:p>
          <a:p>
            <a:endParaRPr lang="en-AU" sz="1600" dirty="0" smtClean="0">
              <a:solidFill>
                <a:srgbClr val="00B050"/>
              </a:solidFill>
            </a:endParaRPr>
          </a:p>
          <a:p>
            <a:r>
              <a:rPr lang="en-AU" sz="1600" dirty="0" smtClean="0">
                <a:solidFill>
                  <a:srgbClr val="00B050"/>
                </a:solidFill>
              </a:rPr>
              <a:t> </a:t>
            </a:r>
            <a:r>
              <a:rPr lang="en-AU" sz="1600" dirty="0" smtClean="0">
                <a:solidFill>
                  <a:srgbClr val="1AC1D8"/>
                </a:solidFill>
              </a:rPr>
              <a:t>Leonardo is well known for his beautiful paintings, such as The Mona Lisa. </a:t>
            </a:r>
            <a:r>
              <a:rPr lang="en-AU" sz="1600" dirty="0" smtClean="0">
                <a:solidFill>
                  <a:srgbClr val="9966FF"/>
                </a:solidFill>
              </a:rPr>
              <a:t>His father Ser Pierre Da Vinci was a young lawyer and his mother, Caterina, was a peasant girl.</a:t>
            </a:r>
            <a:r>
              <a:rPr lang="en-AU" sz="1600" dirty="0" smtClean="0"/>
              <a:t/>
            </a:r>
            <a:br>
              <a:rPr lang="en-AU" sz="1600" dirty="0" smtClean="0"/>
            </a:br>
            <a:r>
              <a:rPr lang="en-AU" sz="1600" dirty="0" smtClean="0"/>
              <a:t/>
            </a:r>
            <a:br>
              <a:rPr lang="en-AU" sz="1600" dirty="0" smtClean="0"/>
            </a:br>
            <a:r>
              <a:rPr lang="en-AU" sz="1600" dirty="0" smtClean="0">
                <a:solidFill>
                  <a:srgbClr val="9966FF"/>
                </a:solidFill>
              </a:rPr>
              <a:t> </a:t>
            </a:r>
            <a:r>
              <a:rPr lang="en-AU" dirty="0" smtClean="0"/>
              <a:t/>
            </a:r>
            <a:br>
              <a:rPr lang="en-AU" dirty="0" smtClean="0"/>
            </a:br>
            <a:r>
              <a:rPr lang="en-AU" dirty="0" smtClean="0"/>
              <a:t/>
            </a:r>
            <a:br>
              <a:rPr lang="en-AU" dirty="0" smtClean="0"/>
            </a:br>
            <a:endParaRPr lang="en-AU" dirty="0"/>
          </a:p>
        </p:txBody>
      </p:sp>
      <p:sp>
        <p:nvSpPr>
          <p:cNvPr id="7" name="TextBox 6"/>
          <p:cNvSpPr txBox="1"/>
          <p:nvPr/>
        </p:nvSpPr>
        <p:spPr>
          <a:xfrm>
            <a:off x="6012160" y="5445224"/>
            <a:ext cx="1584176" cy="461665"/>
          </a:xfrm>
          <a:prstGeom prst="rect">
            <a:avLst/>
          </a:prstGeom>
          <a:noFill/>
        </p:spPr>
        <p:txBody>
          <a:bodyPr wrap="square" rtlCol="0">
            <a:spAutoFit/>
          </a:bodyPr>
          <a:lstStyle/>
          <a:p>
            <a:r>
              <a:rPr lang="en-AU" sz="2400" dirty="0" smtClean="0">
                <a:latin typeface="Britannic Bold" pitchFamily="34" charset="0"/>
                <a:hlinkClick r:id="" action="ppaction://hlinkshowjump?jump=nextslide"/>
              </a:rPr>
              <a:t>Next page</a:t>
            </a:r>
            <a:endParaRPr lang="en-AU" sz="2400" dirty="0">
              <a:latin typeface="Britannic Bold" pitchFamily="34" charset="0"/>
            </a:endParaRPr>
          </a:p>
        </p:txBody>
      </p:sp>
      <p:pic>
        <p:nvPicPr>
          <p:cNvPr id="5122" name="Picture 2" descr="http://www.hschamberlain.net/kant/leonardo.jpg"/>
          <p:cNvPicPr>
            <a:picLocks noChangeAspect="1" noChangeArrowheads="1"/>
          </p:cNvPicPr>
          <p:nvPr/>
        </p:nvPicPr>
        <p:blipFill>
          <a:blip r:embed="rId3" cstate="print"/>
          <a:srcRect/>
          <a:stretch>
            <a:fillRect/>
          </a:stretch>
        </p:blipFill>
        <p:spPr bwMode="auto">
          <a:xfrm>
            <a:off x="5436096" y="1700808"/>
            <a:ext cx="2880320" cy="3402167"/>
          </a:xfrm>
          <a:prstGeom prst="rect">
            <a:avLst/>
          </a:prstGeom>
          <a:noFill/>
          <a:ln>
            <a:solidFill>
              <a:srgbClr val="FFCC00"/>
            </a:solidFill>
          </a:ln>
        </p:spPr>
      </p:pic>
    </p:spTree>
  </p:cSld>
  <p:clrMapOvr>
    <a:masterClrMapping/>
  </p:clrMapOvr>
  <p:transition>
    <p:pull dir="r"/>
    <p:sndAc>
      <p:stSnd>
        <p:snd r:embed="rId2" name="laser.wav"/>
      </p:stSnd>
    </p:sndAc>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95536" y="260649"/>
            <a:ext cx="5040560" cy="4893647"/>
          </a:xfrm>
          <a:prstGeom prst="rect">
            <a:avLst/>
          </a:prstGeom>
        </p:spPr>
        <p:txBody>
          <a:bodyPr wrap="square">
            <a:spAutoFit/>
          </a:bodyPr>
          <a:lstStyle/>
          <a:p>
            <a:r>
              <a:rPr lang="en-AU" sz="2400" dirty="0" smtClean="0">
                <a:solidFill>
                  <a:srgbClr val="FF0000"/>
                </a:solidFill>
              </a:rPr>
              <a:t>Interesting facts about him:</a:t>
            </a:r>
          </a:p>
          <a:p>
            <a:endParaRPr lang="en-AU" sz="2400" dirty="0" smtClean="0"/>
          </a:p>
          <a:p>
            <a:pPr>
              <a:buFont typeface="Arial" pitchFamily="34" charset="0"/>
              <a:buChar char="•"/>
            </a:pPr>
            <a:r>
              <a:rPr lang="en-AU" sz="2400" dirty="0" smtClean="0">
                <a:solidFill>
                  <a:srgbClr val="00FF99"/>
                </a:solidFill>
              </a:rPr>
              <a:t>He was a vegetarian.</a:t>
            </a:r>
          </a:p>
          <a:p>
            <a:endParaRPr lang="en-AU" sz="2400" dirty="0" smtClean="0">
              <a:solidFill>
                <a:srgbClr val="00FF99"/>
              </a:solidFill>
            </a:endParaRPr>
          </a:p>
          <a:p>
            <a:pPr>
              <a:buFont typeface="Arial" pitchFamily="34" charset="0"/>
              <a:buChar char="•"/>
            </a:pPr>
            <a:r>
              <a:rPr lang="en-AU" sz="2400" dirty="0" smtClean="0">
                <a:solidFill>
                  <a:srgbClr val="990099"/>
                </a:solidFill>
              </a:rPr>
              <a:t> His mother was a slave.</a:t>
            </a:r>
          </a:p>
          <a:p>
            <a:r>
              <a:rPr lang="en-AU" sz="2400" dirty="0" smtClean="0"/>
              <a:t> </a:t>
            </a:r>
          </a:p>
          <a:p>
            <a:pPr>
              <a:buFont typeface="Arial" pitchFamily="34" charset="0"/>
              <a:buChar char="•"/>
            </a:pPr>
            <a:r>
              <a:rPr lang="en-AU" sz="2400" dirty="0" smtClean="0">
                <a:solidFill>
                  <a:srgbClr val="FF0066"/>
                </a:solidFill>
              </a:rPr>
              <a:t>His father  was a lawyer .</a:t>
            </a:r>
          </a:p>
          <a:p>
            <a:endParaRPr lang="en-AU" sz="2400" dirty="0" smtClean="0">
              <a:solidFill>
                <a:srgbClr val="FF0066"/>
              </a:solidFill>
            </a:endParaRPr>
          </a:p>
          <a:p>
            <a:pPr>
              <a:buFont typeface="Arial" pitchFamily="34" charset="0"/>
              <a:buChar char="•"/>
            </a:pPr>
            <a:r>
              <a:rPr lang="en-AU" sz="2400" dirty="0" smtClean="0">
                <a:solidFill>
                  <a:srgbClr val="92D050"/>
                </a:solidFill>
              </a:rPr>
              <a:t>He painted moods of happy, sad and other feelings. </a:t>
            </a:r>
          </a:p>
          <a:p>
            <a:endParaRPr lang="en-AU" sz="2400" dirty="0" smtClean="0">
              <a:solidFill>
                <a:srgbClr val="92D050"/>
              </a:solidFill>
            </a:endParaRPr>
          </a:p>
          <a:p>
            <a:pPr>
              <a:buFont typeface="Arial" pitchFamily="34" charset="0"/>
              <a:buChar char="•"/>
            </a:pPr>
            <a:r>
              <a:rPr lang="en-AU" sz="2400" dirty="0" smtClean="0">
                <a:solidFill>
                  <a:schemeClr val="bg2">
                    <a:lumMod val="50000"/>
                  </a:schemeClr>
                </a:solidFill>
              </a:rPr>
              <a:t>He painted figures without outlining them. </a:t>
            </a:r>
            <a:endParaRPr lang="en-AU" sz="2400" dirty="0"/>
          </a:p>
        </p:txBody>
      </p:sp>
      <p:pic>
        <p:nvPicPr>
          <p:cNvPr id="1026" name="Picture 2" descr="http://www.duoc.cl/info2/info260405/imag/leonardodavinci.jpg"/>
          <p:cNvPicPr>
            <a:picLocks noChangeAspect="1" noChangeArrowheads="1"/>
          </p:cNvPicPr>
          <p:nvPr/>
        </p:nvPicPr>
        <p:blipFill>
          <a:blip r:embed="rId2" cstate="print"/>
          <a:srcRect/>
          <a:stretch>
            <a:fillRect/>
          </a:stretch>
        </p:blipFill>
        <p:spPr bwMode="auto">
          <a:xfrm>
            <a:off x="5580112" y="836712"/>
            <a:ext cx="2736304" cy="4067944"/>
          </a:xfrm>
          <a:prstGeom prst="rect">
            <a:avLst/>
          </a:prstGeom>
          <a:noFill/>
          <a:ln>
            <a:solidFill>
              <a:srgbClr val="FFCC00"/>
            </a:solidFill>
          </a:ln>
        </p:spPr>
      </p:pic>
      <p:sp>
        <p:nvSpPr>
          <p:cNvPr id="4" name="Rectangle 3"/>
          <p:cNvSpPr/>
          <p:nvPr/>
        </p:nvSpPr>
        <p:spPr>
          <a:xfrm>
            <a:off x="827584" y="5805264"/>
            <a:ext cx="6696745" cy="523220"/>
          </a:xfrm>
          <a:prstGeom prst="rect">
            <a:avLst/>
          </a:prstGeom>
          <a:solidFill>
            <a:srgbClr val="990099"/>
          </a:solidFill>
        </p:spPr>
        <p:txBody>
          <a:bodyPr wrap="square" lIns="91440" tIns="45720" rIns="91440" bIns="45720">
            <a:spAutoFit/>
          </a:bodyPr>
          <a:lstStyle/>
          <a:p>
            <a:pPr algn="ctr"/>
            <a:r>
              <a:rPr lang="en-US" sz="2800" b="0" cap="none" spc="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Leonardo Da Vinci</a:t>
            </a:r>
            <a:endParaRPr lang="en-US" sz="2800" b="0" cap="none" spc="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5" name="TextBox 4"/>
          <p:cNvSpPr txBox="1"/>
          <p:nvPr/>
        </p:nvSpPr>
        <p:spPr>
          <a:xfrm>
            <a:off x="6300192" y="404664"/>
            <a:ext cx="1872208" cy="369332"/>
          </a:xfrm>
          <a:prstGeom prst="rect">
            <a:avLst/>
          </a:prstGeom>
          <a:noFill/>
        </p:spPr>
        <p:txBody>
          <a:bodyPr wrap="square" rtlCol="0">
            <a:spAutoFit/>
          </a:bodyPr>
          <a:lstStyle/>
          <a:p>
            <a:r>
              <a:rPr lang="en-AU" dirty="0" smtClean="0">
                <a:hlinkClick r:id="" action="ppaction://hlinkshowjump?jump=nextslide"/>
              </a:rPr>
              <a:t>Next page</a:t>
            </a:r>
            <a:endParaRPr lang="en-AU" dirty="0"/>
          </a:p>
        </p:txBody>
      </p:sp>
    </p:spTree>
  </p:cSld>
  <p:clrMapOvr>
    <a:masterClrMapping/>
  </p:clrMapOvr>
  <p:transition>
    <p:strips dir="ru"/>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403648" y="188640"/>
            <a:ext cx="6024262" cy="1200329"/>
          </a:xfrm>
          <a:prstGeom prst="rect">
            <a:avLst/>
          </a:prstGeom>
          <a:noFill/>
        </p:spPr>
        <p:txBody>
          <a:bodyPr wrap="square" lIns="91440" tIns="45720" rIns="91440" bIns="45720">
            <a:spAutoFit/>
          </a:bodyPr>
          <a:lstStyle/>
          <a:p>
            <a:pPr algn="ctr"/>
            <a:r>
              <a:rPr lang="en-US" sz="7200" b="1" dirty="0" smtClean="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rPr>
              <a:t>KFC</a:t>
            </a:r>
            <a:endParaRPr lang="en-US" sz="7200" b="1" cap="none" spc="0" dirty="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endParaRPr>
          </a:p>
        </p:txBody>
      </p:sp>
      <p:sp>
        <p:nvSpPr>
          <p:cNvPr id="3" name="TextBox 2"/>
          <p:cNvSpPr txBox="1"/>
          <p:nvPr/>
        </p:nvSpPr>
        <p:spPr>
          <a:xfrm>
            <a:off x="683568" y="1340768"/>
            <a:ext cx="7560840" cy="5509200"/>
          </a:xfrm>
          <a:prstGeom prst="rect">
            <a:avLst/>
          </a:prstGeom>
          <a:noFill/>
        </p:spPr>
        <p:txBody>
          <a:bodyPr wrap="square" rtlCol="0">
            <a:spAutoFit/>
          </a:bodyPr>
          <a:lstStyle/>
          <a:p>
            <a:pPr algn="ctr"/>
            <a:r>
              <a:rPr lang="en-AU" sz="2700" dirty="0" smtClean="0">
                <a:solidFill>
                  <a:srgbClr val="C00000"/>
                </a:solidFill>
                <a:latin typeface="Berlin Sans FB Demi" pitchFamily="34" charset="0"/>
              </a:rPr>
              <a:t>KFC or Kentucky Fried Chicken was founded in 1952 by Harland Sanders in Corbin, Kentucky. Harland was born on a small farm in Henryville, Indiana, in 1890. </a:t>
            </a:r>
            <a:r>
              <a:rPr lang="en-AU" sz="2700" dirty="0" smtClean="0">
                <a:solidFill>
                  <a:srgbClr val="C00000"/>
                </a:solidFill>
                <a:latin typeface="Berlin Sans FB Demi" pitchFamily="34" charset="0"/>
              </a:rPr>
              <a:t>Every day, nearly eight million customers are served around the world. KFC makes millions a year</a:t>
            </a:r>
            <a:r>
              <a:rPr lang="en-AU" sz="2700" dirty="0" smtClean="0">
                <a:solidFill>
                  <a:srgbClr val="C00000"/>
                </a:solidFill>
                <a:latin typeface="Berlin Sans FB Demi" pitchFamily="34" charset="0"/>
              </a:rPr>
              <a:t>. The first KFC was in Henryville, Indiana. KFC is very successful because of the Kentucky friend chicken!</a:t>
            </a:r>
            <a:endParaRPr lang="en-AU" sz="2700" dirty="0" smtClean="0">
              <a:solidFill>
                <a:srgbClr val="C00000"/>
              </a:solidFill>
              <a:latin typeface="Berlin Sans FB Demi" pitchFamily="34" charset="0"/>
            </a:endParaRPr>
          </a:p>
          <a:p>
            <a:pPr algn="ctr"/>
            <a:endParaRPr lang="en-AU" sz="2800" dirty="0" smtClean="0">
              <a:solidFill>
                <a:srgbClr val="C00000"/>
              </a:solidFill>
              <a:latin typeface="Berlin Sans FB Demi" pitchFamily="34" charset="0"/>
            </a:endParaRPr>
          </a:p>
          <a:p>
            <a:pPr algn="ctr"/>
            <a:endParaRPr lang="en-AU" dirty="0" smtClean="0">
              <a:solidFill>
                <a:srgbClr val="C00000"/>
              </a:solidFill>
              <a:latin typeface="Bodoni MT" pitchFamily="18" charset="0"/>
            </a:endParaRPr>
          </a:p>
          <a:p>
            <a:pPr algn="ctr"/>
            <a:endParaRPr lang="en-AU" dirty="0" smtClean="0">
              <a:solidFill>
                <a:srgbClr val="C00000"/>
              </a:solidFill>
            </a:endParaRPr>
          </a:p>
          <a:p>
            <a:pPr algn="r"/>
            <a:r>
              <a:rPr lang="en-AU" dirty="0" smtClean="0">
                <a:solidFill>
                  <a:srgbClr val="C00000"/>
                </a:solidFill>
                <a:latin typeface="Bodoni MT" pitchFamily="18" charset="0"/>
              </a:rPr>
              <a:t> </a:t>
            </a:r>
          </a:p>
          <a:p>
            <a:endParaRPr lang="en-AU" dirty="0" smtClean="0"/>
          </a:p>
          <a:p>
            <a:r>
              <a:rPr lang="en-AU" dirty="0" smtClean="0"/>
              <a:t/>
            </a:r>
            <a:br>
              <a:rPr lang="en-AU" dirty="0" smtClean="0"/>
            </a:br>
            <a:endParaRPr lang="en-AU" dirty="0"/>
          </a:p>
        </p:txBody>
      </p:sp>
      <p:pic>
        <p:nvPicPr>
          <p:cNvPr id="4098" name="Picture 2" descr="http://todaysquiz.files.wordpress.com/2010/10/300px-kfc_logo-svg.png"/>
          <p:cNvPicPr>
            <a:picLocks noChangeAspect="1" noChangeArrowheads="1"/>
          </p:cNvPicPr>
          <p:nvPr/>
        </p:nvPicPr>
        <p:blipFill>
          <a:blip r:embed="rId3" cstate="print"/>
          <a:srcRect/>
          <a:stretch>
            <a:fillRect/>
          </a:stretch>
        </p:blipFill>
        <p:spPr bwMode="auto">
          <a:xfrm>
            <a:off x="1451611" y="4732594"/>
            <a:ext cx="2304256" cy="2016224"/>
          </a:xfrm>
          <a:prstGeom prst="rect">
            <a:avLst/>
          </a:prstGeom>
          <a:noFill/>
        </p:spPr>
      </p:pic>
      <p:sp>
        <p:nvSpPr>
          <p:cNvPr id="6" name="TextBox 5"/>
          <p:cNvSpPr txBox="1"/>
          <p:nvPr/>
        </p:nvSpPr>
        <p:spPr>
          <a:xfrm>
            <a:off x="4932040" y="6237312"/>
            <a:ext cx="2016224" cy="461665"/>
          </a:xfrm>
          <a:prstGeom prst="rect">
            <a:avLst/>
          </a:prstGeom>
          <a:noFill/>
        </p:spPr>
        <p:txBody>
          <a:bodyPr wrap="square" rtlCol="0">
            <a:spAutoFit/>
          </a:bodyPr>
          <a:lstStyle/>
          <a:p>
            <a:r>
              <a:rPr lang="en-AU" sz="2400" b="1" dirty="0" smtClean="0">
                <a:solidFill>
                  <a:schemeClr val="accent3">
                    <a:lumMod val="75000"/>
                  </a:schemeClr>
                </a:solidFill>
                <a:hlinkClick r:id="" action="ppaction://hlinkshowjump?jump=nextslide"/>
              </a:rPr>
              <a:t>Next page</a:t>
            </a:r>
            <a:endParaRPr lang="en-AU" sz="2400" b="1" dirty="0">
              <a:solidFill>
                <a:schemeClr val="accent3">
                  <a:lumMod val="75000"/>
                </a:schemeClr>
              </a:solidFill>
            </a:endParaRPr>
          </a:p>
        </p:txBody>
      </p:sp>
    </p:spTree>
  </p:cSld>
  <p:clrMapOvr>
    <a:masterClrMapping/>
  </p:clrMapOvr>
  <p:transition>
    <p:wheel spokes="1"/>
    <p:sndAc>
      <p:stSnd>
        <p:snd r:embed="rId2" name="laser.wav"/>
      </p:stSnd>
    </p:sndAc>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rot="10800000" flipV="1">
            <a:off x="6516216" y="3834367"/>
            <a:ext cx="1872208" cy="646331"/>
          </a:xfrm>
          <a:prstGeom prst="rect">
            <a:avLst/>
          </a:prstGeom>
          <a:noFill/>
        </p:spPr>
        <p:txBody>
          <a:bodyPr wrap="square" rtlCol="0">
            <a:spAutoFit/>
          </a:bodyPr>
          <a:lstStyle/>
          <a:p>
            <a:r>
              <a:rPr lang="en-AU" dirty="0" smtClean="0">
                <a:solidFill>
                  <a:schemeClr val="accent1"/>
                </a:solidFill>
              </a:rPr>
              <a:t>Click </a:t>
            </a:r>
            <a:r>
              <a:rPr lang="en-AU" dirty="0" smtClean="0">
                <a:solidFill>
                  <a:schemeClr val="accent1"/>
                </a:solidFill>
                <a:hlinkClick r:id="rId3"/>
              </a:rPr>
              <a:t>here</a:t>
            </a:r>
            <a:r>
              <a:rPr lang="en-AU" dirty="0" smtClean="0">
                <a:solidFill>
                  <a:schemeClr val="accent1"/>
                </a:solidFill>
              </a:rPr>
              <a:t> to go to the story.</a:t>
            </a:r>
            <a:endParaRPr lang="en-AU" dirty="0">
              <a:solidFill>
                <a:schemeClr val="accent1"/>
              </a:solidFill>
            </a:endParaRPr>
          </a:p>
        </p:txBody>
      </p:sp>
      <p:sp>
        <p:nvSpPr>
          <p:cNvPr id="5" name="Rectangle 4"/>
          <p:cNvSpPr/>
          <p:nvPr/>
        </p:nvSpPr>
        <p:spPr>
          <a:xfrm>
            <a:off x="467545" y="188640"/>
            <a:ext cx="7848871" cy="923330"/>
          </a:xfrm>
          <a:prstGeom prst="rect">
            <a:avLst/>
          </a:prstGeom>
          <a:noFill/>
        </p:spPr>
        <p:txBody>
          <a:bodyPr wrap="square" lIns="91440" tIns="45720" rIns="91440" bIns="45720">
            <a:spAutoFit/>
          </a:bodyPr>
          <a:lstStyle/>
          <a:p>
            <a:pPr algn="ctr"/>
            <a:r>
              <a:rPr lang="en-US" sz="54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Rumplestiltskin</a:t>
            </a:r>
            <a:endParaRPr lang="en-US" sz="54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
        <p:nvSpPr>
          <p:cNvPr id="7" name="TextBox 6"/>
          <p:cNvSpPr txBox="1"/>
          <p:nvPr/>
        </p:nvSpPr>
        <p:spPr>
          <a:xfrm>
            <a:off x="6228184" y="5661248"/>
            <a:ext cx="1656184" cy="923330"/>
          </a:xfrm>
          <a:prstGeom prst="rect">
            <a:avLst/>
          </a:prstGeom>
          <a:noFill/>
        </p:spPr>
        <p:txBody>
          <a:bodyPr wrap="square" rtlCol="0">
            <a:spAutoFit/>
          </a:bodyPr>
          <a:lstStyle/>
          <a:p>
            <a:r>
              <a:rPr lang="en-AU" dirty="0" smtClean="0">
                <a:solidFill>
                  <a:srgbClr val="0070C0"/>
                </a:solidFill>
              </a:rPr>
              <a:t>Click</a:t>
            </a:r>
            <a:r>
              <a:rPr lang="en-AU" dirty="0" smtClean="0">
                <a:solidFill>
                  <a:srgbClr val="0070C0"/>
                </a:solidFill>
                <a:hlinkClick r:id="" action="ppaction://hlinkshowjump?jump=firstslide"/>
              </a:rPr>
              <a:t> here </a:t>
            </a:r>
            <a:r>
              <a:rPr lang="en-AU" dirty="0" smtClean="0">
                <a:solidFill>
                  <a:srgbClr val="0070C0"/>
                </a:solidFill>
              </a:rPr>
              <a:t>to go to the first page.</a:t>
            </a:r>
            <a:endParaRPr lang="en-AU" dirty="0">
              <a:solidFill>
                <a:srgbClr val="0070C0"/>
              </a:solidFill>
            </a:endParaRPr>
          </a:p>
        </p:txBody>
      </p:sp>
      <p:pic>
        <p:nvPicPr>
          <p:cNvPr id="3075" name="Picture 3" descr="D:\Users\TOM0003\AppData\Local\Microsoft\Windows\Temporary Internet Files\Content.IE5\IYSQ70SQ\MC900116068[1].wmf"/>
          <p:cNvPicPr>
            <a:picLocks noChangeAspect="1" noChangeArrowheads="1"/>
          </p:cNvPicPr>
          <p:nvPr/>
        </p:nvPicPr>
        <p:blipFill>
          <a:blip r:embed="rId4" cstate="print"/>
          <a:srcRect/>
          <a:stretch>
            <a:fillRect/>
          </a:stretch>
        </p:blipFill>
        <p:spPr bwMode="auto">
          <a:xfrm>
            <a:off x="5868144" y="1340768"/>
            <a:ext cx="2520280" cy="2376264"/>
          </a:xfrm>
          <a:prstGeom prst="rect">
            <a:avLst/>
          </a:prstGeom>
          <a:noFill/>
        </p:spPr>
      </p:pic>
      <p:sp>
        <p:nvSpPr>
          <p:cNvPr id="3076" name="Rectangle 4"/>
          <p:cNvSpPr>
            <a:spLocks noChangeArrowheads="1"/>
          </p:cNvSpPr>
          <p:nvPr/>
        </p:nvSpPr>
        <p:spPr bwMode="auto">
          <a:xfrm>
            <a:off x="611560" y="970650"/>
            <a:ext cx="4320480" cy="547842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Char char="•"/>
              <a:tabLst/>
            </a:pPr>
            <a:r>
              <a:rPr kumimoji="0" lang="en-AU" sz="1400" i="0" u="none" strike="noStrike" cap="none" normalizeH="0" baseline="0" dirty="0" smtClean="0">
                <a:ln>
                  <a:noFill/>
                </a:ln>
                <a:solidFill>
                  <a:srgbClr val="FF0066"/>
                </a:solidFill>
                <a:effectLst/>
                <a:latin typeface="Comic Sans MS" pitchFamily="66" charset="0"/>
                <a:ea typeface="Times New Roman" pitchFamily="18" charset="0"/>
                <a:cs typeface="Times New Roman" pitchFamily="18" charset="0"/>
              </a:rPr>
              <a:t>Who are the main characters in the story? Rumplestiltskin, Millers daughter,</a:t>
            </a:r>
            <a:r>
              <a:rPr kumimoji="0" lang="en-AU" sz="1400" i="0" u="none" strike="noStrike" cap="none" normalizeH="0" dirty="0" smtClean="0">
                <a:ln>
                  <a:noFill/>
                </a:ln>
                <a:solidFill>
                  <a:srgbClr val="FF0066"/>
                </a:solidFill>
                <a:effectLst/>
                <a:latin typeface="Comic Sans MS" pitchFamily="66" charset="0"/>
                <a:ea typeface="Times New Roman" pitchFamily="18" charset="0"/>
                <a:cs typeface="Times New Roman" pitchFamily="18" charset="0"/>
              </a:rPr>
              <a:t> king.</a:t>
            </a:r>
          </a:p>
          <a:p>
            <a:pPr marL="0" marR="0" lvl="0" indent="0" algn="l" defTabSz="914400" rtl="0" eaLnBrk="1" fontAlgn="base" latinLnBrk="0" hangingPunct="1">
              <a:lnSpc>
                <a:spcPct val="100000"/>
              </a:lnSpc>
              <a:spcBef>
                <a:spcPct val="0"/>
              </a:spcBef>
              <a:spcAft>
                <a:spcPct val="0"/>
              </a:spcAft>
              <a:buClrTx/>
              <a:buSzTx/>
              <a:buFontTx/>
              <a:buChar char="•"/>
              <a:tabLst/>
            </a:pPr>
            <a:endParaRPr kumimoji="0" lang="en-AU" sz="140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AU" sz="1400" i="0" u="none" strike="noStrike" cap="none" normalizeH="0" baseline="0" dirty="0" smtClean="0">
                <a:ln>
                  <a:noFill/>
                </a:ln>
                <a:solidFill>
                  <a:schemeClr val="accent2">
                    <a:lumMod val="60000"/>
                    <a:lumOff val="40000"/>
                  </a:schemeClr>
                </a:solidFill>
                <a:effectLst/>
                <a:latin typeface="Comic Sans MS" pitchFamily="66" charset="0"/>
                <a:ea typeface="Times New Roman" pitchFamily="18" charset="0"/>
                <a:cs typeface="Times New Roman" pitchFamily="18" charset="0"/>
              </a:rPr>
              <a:t>Where does the story take place?</a:t>
            </a:r>
            <a:r>
              <a:rPr kumimoji="0" lang="en-AU" sz="1400" i="0" u="none" strike="noStrike" cap="none" normalizeH="0" dirty="0" smtClean="0">
                <a:ln>
                  <a:noFill/>
                </a:ln>
                <a:solidFill>
                  <a:schemeClr val="accent2">
                    <a:lumMod val="60000"/>
                    <a:lumOff val="40000"/>
                  </a:schemeClr>
                </a:solidFill>
                <a:effectLst/>
                <a:latin typeface="Comic Sans MS" pitchFamily="66" charset="0"/>
                <a:ea typeface="Times New Roman" pitchFamily="18" charset="0"/>
                <a:cs typeface="Times New Roman" pitchFamily="18" charset="0"/>
              </a:rPr>
              <a:t> </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en-AU" sz="1400" i="0" u="none" strike="noStrike" cap="none" normalizeH="0" dirty="0" smtClean="0">
                <a:ln>
                  <a:noFill/>
                </a:ln>
                <a:solidFill>
                  <a:schemeClr val="accent2">
                    <a:lumMod val="60000"/>
                    <a:lumOff val="40000"/>
                  </a:schemeClr>
                </a:solidFill>
                <a:effectLst/>
                <a:latin typeface="Comic Sans MS" pitchFamily="66" charset="0"/>
                <a:ea typeface="Times New Roman" pitchFamily="18" charset="0"/>
                <a:cs typeface="Times New Roman" pitchFamily="18" charset="0"/>
              </a:rPr>
              <a:t>In the castle.</a:t>
            </a:r>
            <a:endParaRPr kumimoji="0" lang="en-AU" sz="1400" i="0" u="none" strike="noStrike" cap="none" normalizeH="0" baseline="0" dirty="0" smtClean="0">
              <a:ln>
                <a:noFill/>
              </a:ln>
              <a:solidFill>
                <a:schemeClr val="accent2">
                  <a:lumMod val="60000"/>
                  <a:lumOff val="40000"/>
                </a:schemeClr>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endParaRPr kumimoji="0" lang="en-AU" sz="1400" i="0" u="none" strike="noStrike" cap="none" normalizeH="0" baseline="0" dirty="0" smtClean="0">
              <a:ln>
                <a:noFill/>
              </a:ln>
              <a:solidFill>
                <a:srgbClr val="00FF99"/>
              </a:solidFill>
              <a:effectLst/>
              <a:latin typeface="Comic Sans MS" pitchFamily="66" charset="0"/>
              <a:ea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AU" sz="1400" i="0" u="none" strike="noStrike" cap="none" normalizeH="0" baseline="0" dirty="0" smtClean="0">
                <a:ln>
                  <a:noFill/>
                </a:ln>
                <a:solidFill>
                  <a:srgbClr val="00FF99"/>
                </a:solidFill>
                <a:effectLst/>
                <a:latin typeface="Comic Sans MS" pitchFamily="66" charset="0"/>
                <a:ea typeface="Times New Roman" pitchFamily="18" charset="0"/>
                <a:cs typeface="Times New Roman" pitchFamily="18" charset="0"/>
              </a:rPr>
              <a:t>What is the "magic" in the story? Rumplestiltskin can</a:t>
            </a:r>
            <a:r>
              <a:rPr kumimoji="0" lang="en-AU" sz="1400" i="0" u="none" strike="noStrike" cap="none" normalizeH="0" dirty="0" smtClean="0">
                <a:ln>
                  <a:noFill/>
                </a:ln>
                <a:solidFill>
                  <a:srgbClr val="00FF99"/>
                </a:solidFill>
                <a:effectLst/>
                <a:latin typeface="Comic Sans MS" pitchFamily="66" charset="0"/>
                <a:ea typeface="Times New Roman" pitchFamily="18" charset="0"/>
                <a:cs typeface="Times New Roman" pitchFamily="18" charset="0"/>
              </a:rPr>
              <a:t> make gold out of straw.</a:t>
            </a:r>
            <a:endParaRPr kumimoji="0" lang="en-AU" sz="1400" i="0" u="none" strike="noStrike" cap="none" normalizeH="0" baseline="0" dirty="0" smtClean="0">
              <a:ln>
                <a:noFill/>
              </a:ln>
              <a:solidFill>
                <a:srgbClr val="00FF99"/>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endParaRPr kumimoji="0" lang="en-AU" sz="1400" i="0" u="none" strike="noStrike" cap="none" normalizeH="0" baseline="0" dirty="0" smtClean="0">
              <a:ln>
                <a:noFill/>
              </a:ln>
              <a:solidFill>
                <a:schemeClr val="bg2">
                  <a:lumMod val="50000"/>
                </a:schemeClr>
              </a:solidFill>
              <a:effectLst/>
              <a:latin typeface="Comic Sans MS" pitchFamily="66" charset="0"/>
              <a:ea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AU" sz="1400" i="0" u="none" strike="noStrike" cap="none" normalizeH="0" baseline="0" dirty="0" smtClean="0">
                <a:ln>
                  <a:noFill/>
                </a:ln>
                <a:solidFill>
                  <a:srgbClr val="92D050"/>
                </a:solidFill>
                <a:effectLst/>
                <a:latin typeface="Comic Sans MS" pitchFamily="66" charset="0"/>
                <a:ea typeface="Times New Roman" pitchFamily="18" charset="0"/>
                <a:cs typeface="Times New Roman" pitchFamily="18" charset="0"/>
              </a:rPr>
              <a:t>Are there any magical numbers in the story?</a:t>
            </a:r>
          </a:p>
          <a:p>
            <a:pPr marL="0" marR="0" lvl="0" indent="0" algn="l" defTabSz="914400" rtl="0" eaLnBrk="0" fontAlgn="base" latinLnBrk="0" hangingPunct="0">
              <a:lnSpc>
                <a:spcPct val="100000"/>
              </a:lnSpc>
              <a:spcBef>
                <a:spcPct val="0"/>
              </a:spcBef>
              <a:spcAft>
                <a:spcPct val="0"/>
              </a:spcAft>
              <a:buClrTx/>
              <a:buSzTx/>
              <a:tabLst/>
            </a:pPr>
            <a:r>
              <a:rPr lang="en-AU" sz="1400" dirty="0" smtClean="0">
                <a:solidFill>
                  <a:srgbClr val="92D050"/>
                </a:solidFill>
                <a:latin typeface="Comic Sans MS" pitchFamily="66" charset="0"/>
                <a:cs typeface="Times New Roman" pitchFamily="18" charset="0"/>
              </a:rPr>
              <a:t>No</a:t>
            </a:r>
          </a:p>
          <a:p>
            <a:pPr marL="0" marR="0" lvl="0" indent="0" algn="l" defTabSz="914400" rtl="0" eaLnBrk="0" fontAlgn="base" latinLnBrk="0" hangingPunct="0">
              <a:lnSpc>
                <a:spcPct val="100000"/>
              </a:lnSpc>
              <a:spcBef>
                <a:spcPct val="0"/>
              </a:spcBef>
              <a:spcAft>
                <a:spcPct val="0"/>
              </a:spcAft>
              <a:buClrTx/>
              <a:buSzTx/>
              <a:tabLst/>
            </a:pPr>
            <a:endParaRPr kumimoji="0" lang="en-AU" sz="1400" i="0" u="none" strike="noStrike" cap="none" normalizeH="0" baseline="0" dirty="0" smtClean="0">
              <a:ln>
                <a:noFill/>
              </a:ln>
              <a:solidFill>
                <a:srgbClr val="92D050"/>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AU" sz="1400" i="0" u="none" strike="noStrike" cap="none" normalizeH="0" baseline="0" dirty="0" smtClean="0">
                <a:ln>
                  <a:noFill/>
                </a:ln>
                <a:solidFill>
                  <a:schemeClr val="accent4">
                    <a:lumMod val="75000"/>
                  </a:schemeClr>
                </a:solidFill>
                <a:effectLst/>
                <a:latin typeface="Comic Sans MS" pitchFamily="66" charset="0"/>
                <a:ea typeface="Times New Roman" pitchFamily="18" charset="0"/>
                <a:cs typeface="Times New Roman" pitchFamily="18" charset="0"/>
              </a:rPr>
              <a:t>What is the good deed happening in the story?  </a:t>
            </a:r>
          </a:p>
          <a:p>
            <a:pPr marL="0" marR="0" lvl="0" indent="0" algn="l" defTabSz="914400" rtl="0" eaLnBrk="0" fontAlgn="base" latinLnBrk="0" hangingPunct="0">
              <a:lnSpc>
                <a:spcPct val="100000"/>
              </a:lnSpc>
              <a:spcBef>
                <a:spcPct val="0"/>
              </a:spcBef>
              <a:spcAft>
                <a:spcPct val="0"/>
              </a:spcAft>
              <a:buClrTx/>
              <a:buSzTx/>
              <a:tabLst/>
            </a:pPr>
            <a:r>
              <a:rPr lang="en-AU" sz="1400" dirty="0" smtClean="0">
                <a:solidFill>
                  <a:schemeClr val="accent4">
                    <a:lumMod val="75000"/>
                  </a:schemeClr>
                </a:solidFill>
                <a:latin typeface="Comic Sans MS" pitchFamily="66" charset="0"/>
                <a:cs typeface="Times New Roman" pitchFamily="18" charset="0"/>
              </a:rPr>
              <a:t>Rumplestiltskin spins the straw into gold.</a:t>
            </a:r>
          </a:p>
          <a:p>
            <a:pPr marL="0" marR="0" lvl="0" indent="0" algn="l" defTabSz="914400" rtl="0" eaLnBrk="0" fontAlgn="base" latinLnBrk="0" hangingPunct="0">
              <a:lnSpc>
                <a:spcPct val="100000"/>
              </a:lnSpc>
              <a:spcBef>
                <a:spcPct val="0"/>
              </a:spcBef>
              <a:spcAft>
                <a:spcPct val="0"/>
              </a:spcAft>
              <a:buClrTx/>
              <a:buSzTx/>
              <a:tabLst/>
            </a:pPr>
            <a:r>
              <a:rPr lang="en-AU" sz="1400" dirty="0" smtClean="0">
                <a:solidFill>
                  <a:schemeClr val="accent4">
                    <a:lumMod val="75000"/>
                  </a:schemeClr>
                </a:solidFill>
                <a:latin typeface="Comic Sans MS" pitchFamily="66" charset="0"/>
                <a:cs typeface="Times New Roman" pitchFamily="18" charset="0"/>
              </a:rPr>
              <a:t>.</a:t>
            </a:r>
            <a:endParaRPr kumimoji="0" lang="en-AU" sz="1400" i="0" u="none" strike="noStrike" cap="none" normalizeH="0" baseline="0" dirty="0" smtClean="0">
              <a:ln>
                <a:noFill/>
              </a:ln>
              <a:solidFill>
                <a:schemeClr val="accent4">
                  <a:lumMod val="75000"/>
                </a:schemeClr>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AU" sz="1400" i="0" u="none" strike="noStrike" cap="none" normalizeH="0" baseline="0" dirty="0" smtClean="0">
                <a:ln>
                  <a:noFill/>
                </a:ln>
                <a:solidFill>
                  <a:schemeClr val="accent1">
                    <a:lumMod val="75000"/>
                  </a:schemeClr>
                </a:solidFill>
                <a:effectLst/>
                <a:latin typeface="Comic Sans MS" pitchFamily="66" charset="0"/>
                <a:ea typeface="Times New Roman" pitchFamily="18" charset="0"/>
                <a:cs typeface="Times New Roman" pitchFamily="18" charset="0"/>
              </a:rPr>
              <a:t>What is the bad or evil deed happening in the story?  </a:t>
            </a:r>
          </a:p>
          <a:p>
            <a:pPr marL="0" marR="0" lvl="0" indent="0" algn="l" defTabSz="914400" rtl="0" eaLnBrk="0" fontAlgn="base" latinLnBrk="0" hangingPunct="0">
              <a:lnSpc>
                <a:spcPct val="100000"/>
              </a:lnSpc>
              <a:spcBef>
                <a:spcPct val="0"/>
              </a:spcBef>
              <a:spcAft>
                <a:spcPct val="0"/>
              </a:spcAft>
              <a:buClrTx/>
              <a:buSzTx/>
              <a:tabLst/>
            </a:pPr>
            <a:r>
              <a:rPr lang="en-AU" sz="1400" dirty="0" smtClean="0">
                <a:solidFill>
                  <a:schemeClr val="accent1">
                    <a:lumMod val="75000"/>
                  </a:schemeClr>
                </a:solidFill>
                <a:latin typeface="Comic Sans MS" pitchFamily="66" charset="0"/>
                <a:ea typeface="Times New Roman" pitchFamily="18" charset="0"/>
                <a:cs typeface="Times New Roman" pitchFamily="18" charset="0"/>
              </a:rPr>
              <a:t>Rumplestiltskin tries to con the millers daughter. </a:t>
            </a:r>
          </a:p>
          <a:p>
            <a:pPr marL="0" marR="0" lvl="0" indent="0" algn="l" defTabSz="914400" rtl="0" eaLnBrk="0" fontAlgn="base" latinLnBrk="0" hangingPunct="0">
              <a:lnSpc>
                <a:spcPct val="100000"/>
              </a:lnSpc>
              <a:spcBef>
                <a:spcPct val="0"/>
              </a:spcBef>
              <a:spcAft>
                <a:spcPct val="0"/>
              </a:spcAft>
              <a:buClrTx/>
              <a:buSzTx/>
              <a:tabLst/>
            </a:pPr>
            <a:endParaRPr kumimoji="0" lang="en-AU" sz="1400" i="0" u="none" strike="noStrike" cap="none" normalizeH="0" baseline="0" dirty="0" smtClean="0">
              <a:ln>
                <a:noFill/>
              </a:ln>
              <a:solidFill>
                <a:srgbClr val="990099"/>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AU" sz="1400" i="0" u="none" strike="noStrike" cap="none" normalizeH="0" baseline="0" dirty="0" smtClean="0">
                <a:ln>
                  <a:noFill/>
                </a:ln>
                <a:solidFill>
                  <a:srgbClr val="990099"/>
                </a:solidFill>
                <a:effectLst/>
                <a:latin typeface="Comic Sans MS" pitchFamily="66" charset="0"/>
                <a:ea typeface="Times New Roman" pitchFamily="18" charset="0"/>
                <a:cs typeface="Times New Roman" pitchFamily="18" charset="0"/>
              </a:rPr>
              <a:t>Is there a conflict between any of the characters in the story? </a:t>
            </a:r>
          </a:p>
          <a:p>
            <a:pPr marL="0" marR="0" lvl="0" indent="0" algn="l" defTabSz="914400" rtl="0" eaLnBrk="0" fontAlgn="base" latinLnBrk="0" hangingPunct="0">
              <a:lnSpc>
                <a:spcPct val="100000"/>
              </a:lnSpc>
              <a:spcBef>
                <a:spcPct val="0"/>
              </a:spcBef>
              <a:spcAft>
                <a:spcPct val="0"/>
              </a:spcAft>
              <a:buClrTx/>
              <a:buSzTx/>
              <a:tabLst/>
            </a:pPr>
            <a:r>
              <a:rPr lang="en-AU" sz="1400" dirty="0" smtClean="0">
                <a:solidFill>
                  <a:srgbClr val="990099"/>
                </a:solidFill>
                <a:latin typeface="Comic Sans MS" pitchFamily="66" charset="0"/>
                <a:cs typeface="Times New Roman" pitchFamily="18" charset="0"/>
              </a:rPr>
              <a:t>Yes </a:t>
            </a:r>
          </a:p>
          <a:p>
            <a:pPr marL="0" marR="0" lvl="0" indent="0" algn="l" defTabSz="914400" rtl="0" eaLnBrk="0" fontAlgn="base" latinLnBrk="0" hangingPunct="0">
              <a:lnSpc>
                <a:spcPct val="100000"/>
              </a:lnSpc>
              <a:spcBef>
                <a:spcPct val="0"/>
              </a:spcBef>
              <a:spcAft>
                <a:spcPct val="0"/>
              </a:spcAft>
              <a:buClrTx/>
              <a:buSzTx/>
              <a:tabLst/>
            </a:pPr>
            <a:endParaRPr kumimoji="0" lang="en-AU" sz="1400" i="0" u="none" strike="noStrike" cap="none" normalizeH="0" baseline="0" dirty="0" smtClean="0">
              <a:ln>
                <a:noFill/>
              </a:ln>
              <a:solidFill>
                <a:schemeClr val="accent2"/>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AU" sz="1400" i="0" u="none" strike="noStrike" cap="none" normalizeH="0" baseline="0" dirty="0" smtClean="0">
                <a:ln>
                  <a:noFill/>
                </a:ln>
                <a:solidFill>
                  <a:schemeClr val="accent2"/>
                </a:solidFill>
                <a:effectLst/>
                <a:latin typeface="Comic Sans MS" pitchFamily="66" charset="0"/>
                <a:ea typeface="Times New Roman" pitchFamily="18" charset="0"/>
                <a:cs typeface="Times New Roman" pitchFamily="18" charset="0"/>
              </a:rPr>
              <a:t>How is the conflict resolved? </a:t>
            </a:r>
          </a:p>
          <a:p>
            <a:pPr marL="0" marR="0" lvl="0" indent="0" algn="l" defTabSz="914400" rtl="0" eaLnBrk="0" fontAlgn="base" latinLnBrk="0" hangingPunct="0">
              <a:lnSpc>
                <a:spcPct val="100000"/>
              </a:lnSpc>
              <a:spcBef>
                <a:spcPct val="0"/>
              </a:spcBef>
              <a:spcAft>
                <a:spcPct val="0"/>
              </a:spcAft>
              <a:buClrTx/>
              <a:buSzTx/>
              <a:tabLst/>
            </a:pPr>
            <a:r>
              <a:rPr lang="en-AU" sz="1400" dirty="0" smtClean="0">
                <a:solidFill>
                  <a:schemeClr val="accent2"/>
                </a:solidFill>
                <a:latin typeface="Comic Sans MS" pitchFamily="66" charset="0"/>
                <a:cs typeface="Times New Roman" pitchFamily="18" charset="0"/>
              </a:rPr>
              <a:t>The queen discovers rumplestiltskin’s name.</a:t>
            </a:r>
            <a:endParaRPr kumimoji="0" lang="en-AU" sz="1400" i="0" u="none" strike="noStrike" cap="none" normalizeH="0" baseline="0" dirty="0" smtClean="0">
              <a:ln>
                <a:noFill/>
              </a:ln>
              <a:solidFill>
                <a:schemeClr val="accent2"/>
              </a:solidFill>
              <a:effectLst/>
              <a:latin typeface="Arial" pitchFamily="34" charset="0"/>
              <a:cs typeface="Arial" pitchFamily="34" charset="0"/>
            </a:endParaRPr>
          </a:p>
        </p:txBody>
      </p:sp>
    </p:spTree>
  </p:cSld>
  <p:clrMapOvr>
    <a:masterClrMapping/>
  </p:clrMapOvr>
  <p:transition>
    <p:push dir="d"/>
    <p:sndAc>
      <p:stSnd>
        <p:snd r:embed="rId2" name="laser.wav"/>
      </p:stSnd>
    </p:sndAc>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Oriel">
  <a:themeElements>
    <a:clrScheme name="Oriel">
      <a:dk1>
        <a:sysClr val="windowText" lastClr="000000"/>
      </a:dk1>
      <a:lt1>
        <a:sysClr val="window" lastClr="FFFFFF"/>
      </a:lt1>
      <a:dk2>
        <a:srgbClr val="575F6D"/>
      </a:dk2>
      <a:lt2>
        <a:srgbClr val="FFF39D"/>
      </a:lt2>
      <a:accent1>
        <a:srgbClr val="FE8637"/>
      </a:accent1>
      <a:accent2>
        <a:srgbClr val="7598D9"/>
      </a:accent2>
      <a:accent3>
        <a:srgbClr val="B32C16"/>
      </a:accent3>
      <a:accent4>
        <a:srgbClr val="F5CD2D"/>
      </a:accent4>
      <a:accent5>
        <a:srgbClr val="AEBAD5"/>
      </a:accent5>
      <a:accent6>
        <a:srgbClr val="777C84"/>
      </a:accent6>
      <a:hlink>
        <a:srgbClr val="D2611C"/>
      </a:hlink>
      <a:folHlink>
        <a:srgbClr val="3B435B"/>
      </a:folHlink>
    </a:clrScheme>
    <a:fontScheme name="Oriel">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riel">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shade val="58000"/>
                <a:satMod val="125000"/>
              </a:schemeClr>
            </a:gs>
            <a:gs pos="40000">
              <a:schemeClr val="phClr">
                <a:tint val="90000"/>
                <a:shade val="90000"/>
                <a:satMod val="120000"/>
              </a:schemeClr>
            </a:gs>
            <a:gs pos="100000">
              <a:schemeClr val="phClr">
                <a:tint val="50000"/>
              </a:schemeClr>
            </a:gs>
          </a:gsLst>
          <a:lin ang="16200000" scaled="1"/>
        </a:gradFill>
        <a:blipFill>
          <a:blip xmlns:r="http://schemas.openxmlformats.org/officeDocument/2006/relationships" r:embed="rId1">
            <a:duotone>
              <a:schemeClr val="phClr">
                <a:shade val="80000"/>
              </a:schemeClr>
              <a:schemeClr val="phClr">
                <a:tint val="91000"/>
              </a:schemeClr>
            </a:duotone>
          </a:blip>
          <a:tile tx="0" ty="0" sx="40000" sy="50000" flip="y"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Oriel</Template>
  <TotalTime>209</TotalTime>
  <Words>456</Words>
  <Application>Microsoft Office PowerPoint</Application>
  <PresentationFormat>On-screen Show (4:3)</PresentationFormat>
  <Paragraphs>62</Paragraphs>
  <Slides>6</Slides>
  <Notes>0</Notes>
  <HiddenSlides>0</HiddenSlides>
  <MMClips>0</MMClips>
  <ScaleCrop>false</ScaleCrop>
  <HeadingPairs>
    <vt:vector size="4" baseType="variant">
      <vt:variant>
        <vt:lpstr>Theme</vt:lpstr>
      </vt:variant>
      <vt:variant>
        <vt:i4>1</vt:i4>
      </vt:variant>
      <vt:variant>
        <vt:lpstr>Slide Titles</vt:lpstr>
      </vt:variant>
      <vt:variant>
        <vt:i4>6</vt:i4>
      </vt:variant>
    </vt:vector>
  </HeadingPairs>
  <TitlesOfParts>
    <vt:vector size="7" baseType="lpstr">
      <vt:lpstr>Oriel</vt:lpstr>
      <vt:lpstr>WEB QUEST</vt:lpstr>
      <vt:lpstr>Slide 2</vt:lpstr>
      <vt:lpstr>Slide 3</vt:lpstr>
      <vt:lpstr>Slide 4</vt:lpstr>
      <vt:lpstr>Slide 5</vt:lpstr>
      <vt:lpstr>Slide 6</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WEB QUEST</dc:title>
  <dc:creator>Education</dc:creator>
  <cp:lastModifiedBy>Education</cp:lastModifiedBy>
  <cp:revision>24</cp:revision>
  <dcterms:created xsi:type="dcterms:W3CDTF">2010-11-22T22:39:13Z</dcterms:created>
  <dcterms:modified xsi:type="dcterms:W3CDTF">2010-11-25T01:39:10Z</dcterms:modified>
</cp:coreProperties>
</file>